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6"/>
  </p:notesMasterIdLst>
  <p:sldIdLst>
    <p:sldId id="3895" r:id="rId2"/>
    <p:sldId id="3894" r:id="rId3"/>
    <p:sldId id="3882" r:id="rId4"/>
    <p:sldId id="3891" r:id="rId5"/>
    <p:sldId id="3896" r:id="rId6"/>
    <p:sldId id="3885" r:id="rId7"/>
    <p:sldId id="3886" r:id="rId8"/>
    <p:sldId id="3887" r:id="rId9"/>
    <p:sldId id="3883" r:id="rId10"/>
    <p:sldId id="3884" r:id="rId11"/>
    <p:sldId id="3897" r:id="rId12"/>
    <p:sldId id="3898" r:id="rId13"/>
    <p:sldId id="3899" r:id="rId14"/>
    <p:sldId id="3893" r:id="rId1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0048C2"/>
    <a:srgbClr val="9241D2"/>
    <a:srgbClr val="195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647" autoAdjust="0"/>
    <p:restoredTop sz="38170" autoAdjust="0"/>
  </p:normalViewPr>
  <p:slideViewPr>
    <p:cSldViewPr snapToGrid="0" snapToObjects="1">
      <p:cViewPr varScale="1">
        <p:scale>
          <a:sx n="24" d="100"/>
          <a:sy n="24" d="100"/>
        </p:scale>
        <p:origin x="2607" y="27"/>
      </p:cViewPr>
      <p:guideLst/>
    </p:cSldViewPr>
  </p:slideViewPr>
  <p:outlineViewPr>
    <p:cViewPr>
      <p:scale>
        <a:sx n="33" d="100"/>
        <a:sy n="33" d="100"/>
      </p:scale>
      <p:origin x="0" y="-378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69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454D-0D08-704A-9875-5D9B2480745A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3B0B5-4356-C046-B47E-E6B5F209FA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35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40370038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4033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1845550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19608233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52006303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2456041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220080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44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881414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9234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09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099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26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00725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18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59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0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9CFC450-CE88-7F4C-B046-146ED0124F0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1037"/>
            <a:ext cx="9144000" cy="11002"/>
          </a:xfrm>
          <a:prstGeom prst="line">
            <a:avLst/>
          </a:prstGeom>
          <a:noFill/>
          <a:ln w="28575">
            <a:solidFill>
              <a:srgbClr val="0048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0691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44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76CE640-7866-144F-B995-DCBFCC8C57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1037"/>
            <a:ext cx="9144000" cy="11002"/>
          </a:xfrm>
          <a:prstGeom prst="line">
            <a:avLst/>
          </a:prstGeom>
          <a:noFill/>
          <a:ln w="28575">
            <a:solidFill>
              <a:srgbClr val="0048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4528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33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62" y="201104"/>
            <a:ext cx="7886700" cy="44663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57D0DAA6-535E-B745-BF3A-41FA3BB4C02B}"/>
              </a:ext>
            </a:extLst>
          </p:cNvPr>
          <p:cNvCxnSpPr>
            <a:cxnSpLocks/>
          </p:cNvCxnSpPr>
          <p:nvPr userDrawn="1"/>
        </p:nvCxnSpPr>
        <p:spPr>
          <a:xfrm>
            <a:off x="273050" y="692696"/>
            <a:ext cx="85979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0420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16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85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57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862" y="233762"/>
            <a:ext cx="7886700" cy="446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05" y="1319915"/>
            <a:ext cx="8121945" cy="4857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5B3B-8232-764A-9B00-54404B416BDD}" type="datetimeFigureOut">
              <a:rPr kumimoji="1" lang="zh-CN" altLang="en-US" smtClean="0"/>
              <a:t>2022/12/14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61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97046F-5A93-4EBC-A711-491B1D3A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3" y="1757420"/>
            <a:ext cx="8167559" cy="1128731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8B0F5FD0-F396-4D4E-81C8-8EF66F773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8" y="1166481"/>
            <a:ext cx="8588762" cy="68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lnSpc>
                <a:spcPct val="90000"/>
              </a:lnSpc>
              <a:buClr>
                <a:srgbClr val="3333CC"/>
              </a:buClr>
              <a:buSzPct val="100000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defTabSz="914400">
              <a:lnSpc>
                <a:spcPct val="90000"/>
              </a:lnSpc>
              <a:buClr>
                <a:srgbClr val="3333CC"/>
              </a:buClr>
              <a:buSzPct val="100000"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304D7B-58CB-4795-9BC9-6C2CC39755FA}"/>
              </a:ext>
            </a:extLst>
          </p:cNvPr>
          <p:cNvSpPr/>
          <p:nvPr/>
        </p:nvSpPr>
        <p:spPr>
          <a:xfrm>
            <a:off x="326638" y="1814973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5D7ADBC1-BB10-43DC-9DE9-99BD6560BD5C}"/>
              </a:ext>
            </a:extLst>
          </p:cNvPr>
          <p:cNvGrpSpPr/>
          <p:nvPr/>
        </p:nvGrpSpPr>
        <p:grpSpPr>
          <a:xfrm>
            <a:off x="326638" y="3256630"/>
            <a:ext cx="9994374" cy="2996561"/>
            <a:chOff x="34046" y="2328614"/>
            <a:chExt cx="9994374" cy="2996561"/>
          </a:xfrm>
        </p:grpSpPr>
        <p:sp>
          <p:nvSpPr>
            <p:cNvPr id="17" name="Rectangle 3">
              <a:extLst>
                <a:ext uri="{FF2B5EF4-FFF2-40B4-BE49-F238E27FC236}">
                  <a16:creationId xmlns:a16="http://schemas.microsoft.com/office/drawing/2014/main" id="{45557FA9-380A-4353-B303-11CC3C60CE4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6" y="2328614"/>
              <a:ext cx="9075907" cy="22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答：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）例子可以随意，只要是二维奇偶校验纠正单比特错误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9" name="组合 18">
              <a:extLst>
                <a:ext uri="{FF2B5EF4-FFF2-40B4-BE49-F238E27FC236}">
                  <a16:creationId xmlns:a16="http://schemas.microsoft.com/office/drawing/2014/main" id="{A4DC5AE1-30E1-4EDC-8033-164A7B160B4B}"/>
                </a:ext>
              </a:extLst>
            </p:cNvPr>
            <p:cNvGrpSpPr/>
            <p:nvPr/>
          </p:nvGrpSpPr>
          <p:grpSpPr>
            <a:xfrm>
              <a:off x="806970" y="3570849"/>
              <a:ext cx="9221450" cy="1754326"/>
              <a:chOff x="1803816" y="2394121"/>
              <a:chExt cx="9221450" cy="1754326"/>
            </a:xfrm>
          </p:grpSpPr>
          <p:grpSp>
            <p:nvGrpSpPr>
              <p:cNvPr id="20" name="组合 19">
                <a:extLst>
                  <a:ext uri="{FF2B5EF4-FFF2-40B4-BE49-F238E27FC236}">
                    <a16:creationId xmlns:a16="http://schemas.microsoft.com/office/drawing/2014/main" id="{6EFEA25C-57F8-4FC9-8D8D-8E33485A0742}"/>
                  </a:ext>
                </a:extLst>
              </p:cNvPr>
              <p:cNvGrpSpPr/>
              <p:nvPr/>
            </p:nvGrpSpPr>
            <p:grpSpPr>
              <a:xfrm>
                <a:off x="1803816" y="2394121"/>
                <a:ext cx="7482591" cy="1754326"/>
                <a:chOff x="1803816" y="2394121"/>
                <a:chExt cx="7482591" cy="1754326"/>
              </a:xfrm>
            </p:grpSpPr>
            <p:sp>
              <p:nvSpPr>
                <p:cNvPr id="22" name="矩形 21">
                  <a:extLst>
                    <a:ext uri="{FF2B5EF4-FFF2-40B4-BE49-F238E27FC236}">
                      <a16:creationId xmlns:a16="http://schemas.microsoft.com/office/drawing/2014/main" id="{ACC54286-406F-41A6-9619-C6BC576D2CEB}"/>
                    </a:ext>
                  </a:extLst>
                </p:cNvPr>
                <p:cNvSpPr/>
                <p:nvPr/>
              </p:nvSpPr>
              <p:spPr>
                <a:xfrm>
                  <a:off x="1803816" y="2394121"/>
                  <a:ext cx="1329128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 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原                     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1 1 1 1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23" name="矩形 22">
                  <a:extLst>
                    <a:ext uri="{FF2B5EF4-FFF2-40B4-BE49-F238E27FC236}">
                      <a16:creationId xmlns:a16="http://schemas.microsoft.com/office/drawing/2014/main" id="{D5E00ABF-60F5-4EB0-B13B-C35FC6AA59EA}"/>
                    </a:ext>
                  </a:extLst>
                </p:cNvPr>
                <p:cNvSpPr/>
                <p:nvPr/>
              </p:nvSpPr>
              <p:spPr>
                <a:xfrm>
                  <a:off x="3190407" y="2671119"/>
                  <a:ext cx="6096000" cy="147732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出错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1" name="矩形 20">
                <a:extLst>
                  <a:ext uri="{FF2B5EF4-FFF2-40B4-BE49-F238E27FC236}">
                    <a16:creationId xmlns:a16="http://schemas.microsoft.com/office/drawing/2014/main" id="{D8E70BBA-9E8A-4CD1-A005-B978BDE2065C}"/>
                  </a:ext>
                </a:extLst>
              </p:cNvPr>
              <p:cNvSpPr/>
              <p:nvPr/>
            </p:nvSpPr>
            <p:spPr>
              <a:xfrm>
                <a:off x="4929266" y="3357334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二维偶校验可以检测出单比特错误并纠正</a:t>
                </a:r>
                <a:endParaRPr lang="en-US" altLang="zh-CN" b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50481A00-7DB7-40BB-A061-B7661E1C962F}"/>
              </a:ext>
            </a:extLst>
          </p:cNvPr>
          <p:cNvCxnSpPr/>
          <p:nvPr/>
        </p:nvCxnSpPr>
        <p:spPr>
          <a:xfrm>
            <a:off x="1671403" y="5042353"/>
            <a:ext cx="0" cy="12372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4" name="直接连接符 23">
            <a:extLst>
              <a:ext uri="{FF2B5EF4-FFF2-40B4-BE49-F238E27FC236}">
                <a16:creationId xmlns:a16="http://schemas.microsoft.com/office/drawing/2014/main" id="{61E8A890-2D8C-40CE-829D-8AF887BFC094}"/>
              </a:ext>
            </a:extLst>
          </p:cNvPr>
          <p:cNvCxnSpPr/>
          <p:nvPr/>
        </p:nvCxnSpPr>
        <p:spPr>
          <a:xfrm>
            <a:off x="3067987" y="5042353"/>
            <a:ext cx="0" cy="12372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A000E116-469A-4DB1-B596-60381346AA26}"/>
              </a:ext>
            </a:extLst>
          </p:cNvPr>
          <p:cNvCxnSpPr>
            <a:cxnSpLocks/>
          </p:cNvCxnSpPr>
          <p:nvPr/>
        </p:nvCxnSpPr>
        <p:spPr>
          <a:xfrm flipH="1">
            <a:off x="2428690" y="5937287"/>
            <a:ext cx="10046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C54FD539-ADA7-4FBB-86E3-CBFF14FBAB7A}"/>
              </a:ext>
            </a:extLst>
          </p:cNvPr>
          <p:cNvCxnSpPr>
            <a:cxnSpLocks/>
          </p:cNvCxnSpPr>
          <p:nvPr/>
        </p:nvCxnSpPr>
        <p:spPr>
          <a:xfrm flipH="1">
            <a:off x="972969" y="5925977"/>
            <a:ext cx="10046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898590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BB683C-F5E5-446F-871F-0A117C56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8" y="897511"/>
            <a:ext cx="8132323" cy="58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66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703B9A8-2D43-4C64-9A50-E6B35835B8E6}"/>
              </a:ext>
            </a:extLst>
          </p:cNvPr>
          <p:cNvSpPr/>
          <p:nvPr/>
        </p:nvSpPr>
        <p:spPr>
          <a:xfrm>
            <a:off x="304799" y="1097410"/>
            <a:ext cx="88392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）不会，因为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检查了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地址，发现在同一个子网，因此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会将报文直接发给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而不经过网关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R1</a:t>
            </a:r>
          </a:p>
          <a:p>
            <a:pPr algn="just"/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IP:E		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IP:F		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		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MAC:F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）不会，因为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发现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和它不在一个子网，所以会将报文发给网关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R1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IP:E	    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IP:B      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MAC:E	     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MAC:R1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右边接口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S1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会进行广播，然后学习到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地址）是连接到哪个接口，并相应地在转发表中增加一条记录</a:t>
            </a:r>
          </a:p>
          <a:p>
            <a:pPr algn="just"/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路由器会收到广播报文，但不会转发</a:t>
            </a: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不会再发送请求报文，因为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ARP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请求报文中有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</a:t>
            </a: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S1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收到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的响应报文后，会相应更新转发表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，并丢弃该帧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07327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BD54F6-9188-4F20-AE71-DDA392F285CA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EE5AFC64-3E87-4EB4-994C-A6A5671C54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897511"/>
            <a:ext cx="8024557" cy="1758468"/>
          </a:xfrm>
          <a:prstGeom prst="rect">
            <a:avLst/>
          </a:prstGeom>
        </p:spPr>
      </p:pic>
      <p:sp>
        <p:nvSpPr>
          <p:cNvPr id="12" name="Rectangle 3">
            <a:extLst>
              <a:ext uri="{FF2B5EF4-FFF2-40B4-BE49-F238E27FC236}">
                <a16:creationId xmlns:a16="http://schemas.microsoft.com/office/drawing/2014/main" id="{62E74261-FB75-4CCB-8ECB-EBFCE4D3F2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78561" y="2236252"/>
            <a:ext cx="3348082" cy="44221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en-US" altLang="zh-CN" i="0" dirty="0">
                <a:solidFill>
                  <a:srgbClr val="FF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Hint: Single-arm routing</a:t>
            </a:r>
          </a:p>
          <a:p>
            <a:pPr marL="0" inden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endParaRPr lang="en-US" sz="2800" i="0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A797CB5-E90C-49A0-91E1-E945BEF775E9}"/>
              </a:ext>
            </a:extLst>
          </p:cNvPr>
          <p:cNvSpPr/>
          <p:nvPr/>
        </p:nvSpPr>
        <p:spPr>
          <a:xfrm>
            <a:off x="3769341" y="2180838"/>
            <a:ext cx="86523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6603401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ACFEDFA9-E5B4-4E72-9A88-05B3522D7415}"/>
              </a:ext>
            </a:extLst>
          </p:cNvPr>
          <p:cNvSpPr/>
          <p:nvPr/>
        </p:nvSpPr>
        <p:spPr>
          <a:xfrm>
            <a:off x="92438" y="867219"/>
            <a:ext cx="8839201" cy="59400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的主机是一个子网：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111.111.1.0/24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，三台主机可分别分配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地址为：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111.111.1.2, 111.111.1.3, 111.111.1.4</a:t>
            </a:r>
          </a:p>
          <a:p>
            <a:pPr algn="just"/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的主机是一个子网：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111.111.2.0/24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，三台主机可分别分配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地址为：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111.111.2.2, 111.111.2.3, 111.111.2.4</a:t>
            </a:r>
          </a:p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因为路由器和一个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trunk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端口相连，为了要使得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可以通信，需要配置为单臂路由，即在该接口上配置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个子接口（逻辑接口），并将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地址分别设置为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111.111.1.1/24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111.111.2.1/24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（分别设为两个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的网关），每个子接口划分到对应的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（如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VLAN10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VLAN20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），那么从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子网来的每个帧将被添加一个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 ID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，而从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子网来每个帧将被添加一个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标签，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 ID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假设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EE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中的主机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111.111.1.2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）想发送一个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数据报给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的主机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），那么主机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首先将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数据报（目的地为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）封装成一个帧，其目的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地址为路由器和交换机相连的那个接口的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地址。一旦路由器接收到这个帧，它看到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层头部，发现这个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数据报应该通过子接口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转发给子网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111.111.2.0/24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。然后，路由器将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数据报封装成一个帧，并将其发送到端口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。注意，这个帧有一个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 ID 20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。一旦交换机收到端口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的帧，它看到这个帧的目的地是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ID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20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VLAN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，所以交换机将把这个帧发送到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CS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的主机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那里。一旦主机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收到这个帧，它将删除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802.1q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标签。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80709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CCBD54F6-9188-4F20-AE71-DDA392F285CA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EC04636-1DE6-4148-A0CA-63DE15FCB0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720" y="1067594"/>
            <a:ext cx="8505825" cy="5057775"/>
          </a:xfrm>
          <a:prstGeom prst="rect">
            <a:avLst/>
          </a:prstGeom>
        </p:spPr>
      </p:pic>
      <p:grpSp>
        <p:nvGrpSpPr>
          <p:cNvPr id="10" name="Group 78">
            <a:extLst>
              <a:ext uri="{FF2B5EF4-FFF2-40B4-BE49-F238E27FC236}">
                <a16:creationId xmlns:a16="http://schemas.microsoft.com/office/drawing/2014/main" id="{6113B960-189D-49BB-A01A-67182CCAB56A}"/>
              </a:ext>
            </a:extLst>
          </p:cNvPr>
          <p:cNvGrpSpPr/>
          <p:nvPr/>
        </p:nvGrpSpPr>
        <p:grpSpPr>
          <a:xfrm>
            <a:off x="449263" y="2340727"/>
            <a:ext cx="909357" cy="461662"/>
            <a:chOff x="7493876" y="2774731"/>
            <a:chExt cx="1481958" cy="894622"/>
          </a:xfrm>
        </p:grpSpPr>
        <p:sp>
          <p:nvSpPr>
            <p:cNvPr id="12" name="Freeform 79">
              <a:extLst>
                <a:ext uri="{FF2B5EF4-FFF2-40B4-BE49-F238E27FC236}">
                  <a16:creationId xmlns:a16="http://schemas.microsoft.com/office/drawing/2014/main" id="{241EF81E-1935-42DE-B96E-DCB10BBA85BC}"/>
                </a:ext>
              </a:extLst>
            </p:cNvPr>
            <p:cNvSpPr/>
            <p:nvPr/>
          </p:nvSpPr>
          <p:spPr>
            <a:xfrm>
              <a:off x="7493876" y="3084399"/>
              <a:ext cx="1481958" cy="584954"/>
            </a:xfrm>
            <a:custGeom>
              <a:avLst/>
              <a:gdLst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17076"/>
                <a:gd name="connsiteX1" fmla="*/ 8187558 w 8187558"/>
                <a:gd name="connsiteY1" fmla="*/ 1271752 h 2617076"/>
                <a:gd name="connsiteX2" fmla="*/ 4025462 w 8187558"/>
                <a:gd name="connsiteY2" fmla="*/ 2617076 h 2617076"/>
                <a:gd name="connsiteX3" fmla="*/ 0 w 8187558"/>
                <a:gd name="connsiteY3" fmla="*/ 1229711 h 2617076"/>
                <a:gd name="connsiteX4" fmla="*/ 31531 w 8187558"/>
                <a:gd name="connsiteY4" fmla="*/ 147145 h 2617076"/>
                <a:gd name="connsiteX5" fmla="*/ 4046482 w 8187558"/>
                <a:gd name="connsiteY5" fmla="*/ 1576552 h 2617076"/>
                <a:gd name="connsiteX6" fmla="*/ 8187558 w 8187558"/>
                <a:gd name="connsiteY6" fmla="*/ 0 h 2617076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46482 w 8187558"/>
                <a:gd name="connsiteY5" fmla="*/ 157655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88524 w 8187558"/>
                <a:gd name="connsiteY5" fmla="*/ 1597573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87558 w 8187558"/>
                <a:gd name="connsiteY0" fmla="*/ 0 h 2638097"/>
                <a:gd name="connsiteX1" fmla="*/ 8187558 w 8187558"/>
                <a:gd name="connsiteY1" fmla="*/ 1271752 h 2638097"/>
                <a:gd name="connsiteX2" fmla="*/ 4099035 w 8187558"/>
                <a:gd name="connsiteY2" fmla="*/ 2638097 h 2638097"/>
                <a:gd name="connsiteX3" fmla="*/ 0 w 8187558"/>
                <a:gd name="connsiteY3" fmla="*/ 1229711 h 2638097"/>
                <a:gd name="connsiteX4" fmla="*/ 31531 w 8187558"/>
                <a:gd name="connsiteY4" fmla="*/ 147145 h 2638097"/>
                <a:gd name="connsiteX5" fmla="*/ 4099035 w 8187558"/>
                <a:gd name="connsiteY5" fmla="*/ 1566042 h 2638097"/>
                <a:gd name="connsiteX6" fmla="*/ 8187558 w 8187558"/>
                <a:gd name="connsiteY6" fmla="*/ 0 h 2638097"/>
                <a:gd name="connsiteX0" fmla="*/ 8176538 w 8176538"/>
                <a:gd name="connsiteY0" fmla="*/ 0 h 2638097"/>
                <a:gd name="connsiteX1" fmla="*/ 8176538 w 8176538"/>
                <a:gd name="connsiteY1" fmla="*/ 1271752 h 2638097"/>
                <a:gd name="connsiteX2" fmla="*/ 4088015 w 8176538"/>
                <a:gd name="connsiteY2" fmla="*/ 2638097 h 2638097"/>
                <a:gd name="connsiteX3" fmla="*/ 0 w 8176538"/>
                <a:gd name="connsiteY3" fmla="*/ 1269888 h 2638097"/>
                <a:gd name="connsiteX4" fmla="*/ 20511 w 8176538"/>
                <a:gd name="connsiteY4" fmla="*/ 147145 h 2638097"/>
                <a:gd name="connsiteX5" fmla="*/ 4088015 w 8176538"/>
                <a:gd name="connsiteY5" fmla="*/ 1566042 h 2638097"/>
                <a:gd name="connsiteX6" fmla="*/ 8176538 w 8176538"/>
                <a:gd name="connsiteY6" fmla="*/ 0 h 2638097"/>
                <a:gd name="connsiteX0" fmla="*/ 8176538 w 8176538"/>
                <a:gd name="connsiteY0" fmla="*/ 0 h 2772020"/>
                <a:gd name="connsiteX1" fmla="*/ 8176538 w 8176538"/>
                <a:gd name="connsiteY1" fmla="*/ 1271752 h 2772020"/>
                <a:gd name="connsiteX2" fmla="*/ 4099034 w 8176538"/>
                <a:gd name="connsiteY2" fmla="*/ 2772020 h 2772020"/>
                <a:gd name="connsiteX3" fmla="*/ 0 w 8176538"/>
                <a:gd name="connsiteY3" fmla="*/ 1269888 h 2772020"/>
                <a:gd name="connsiteX4" fmla="*/ 20511 w 8176538"/>
                <a:gd name="connsiteY4" fmla="*/ 147145 h 2772020"/>
                <a:gd name="connsiteX5" fmla="*/ 4088015 w 8176538"/>
                <a:gd name="connsiteY5" fmla="*/ 1566042 h 2772020"/>
                <a:gd name="connsiteX6" fmla="*/ 8176538 w 8176538"/>
                <a:gd name="connsiteY6" fmla="*/ 0 h 2772020"/>
                <a:gd name="connsiteX0" fmla="*/ 8176538 w 8176538"/>
                <a:gd name="connsiteY0" fmla="*/ 0 h 2772339"/>
                <a:gd name="connsiteX1" fmla="*/ 8176538 w 8176538"/>
                <a:gd name="connsiteY1" fmla="*/ 1378890 h 2772339"/>
                <a:gd name="connsiteX2" fmla="*/ 4099034 w 8176538"/>
                <a:gd name="connsiteY2" fmla="*/ 2772020 h 2772339"/>
                <a:gd name="connsiteX3" fmla="*/ 0 w 8176538"/>
                <a:gd name="connsiteY3" fmla="*/ 1269888 h 2772339"/>
                <a:gd name="connsiteX4" fmla="*/ 20511 w 8176538"/>
                <a:gd name="connsiteY4" fmla="*/ 147145 h 2772339"/>
                <a:gd name="connsiteX5" fmla="*/ 4088015 w 8176538"/>
                <a:gd name="connsiteY5" fmla="*/ 1566042 h 2772339"/>
                <a:gd name="connsiteX6" fmla="*/ 8176538 w 8176538"/>
                <a:gd name="connsiteY6" fmla="*/ 0 h 2772339"/>
                <a:gd name="connsiteX0" fmla="*/ 8176538 w 8176538"/>
                <a:gd name="connsiteY0" fmla="*/ 0 h 2825888"/>
                <a:gd name="connsiteX1" fmla="*/ 8176538 w 8176538"/>
                <a:gd name="connsiteY1" fmla="*/ 1378890 h 2825888"/>
                <a:gd name="connsiteX2" fmla="*/ 4099034 w 8176538"/>
                <a:gd name="connsiteY2" fmla="*/ 2825590 h 2825888"/>
                <a:gd name="connsiteX3" fmla="*/ 0 w 8176538"/>
                <a:gd name="connsiteY3" fmla="*/ 1269888 h 2825888"/>
                <a:gd name="connsiteX4" fmla="*/ 20511 w 8176538"/>
                <a:gd name="connsiteY4" fmla="*/ 147145 h 2825888"/>
                <a:gd name="connsiteX5" fmla="*/ 4088015 w 8176538"/>
                <a:gd name="connsiteY5" fmla="*/ 1566042 h 2825888"/>
                <a:gd name="connsiteX6" fmla="*/ 8176538 w 8176538"/>
                <a:gd name="connsiteY6" fmla="*/ 0 h 2825888"/>
                <a:gd name="connsiteX0" fmla="*/ 8165518 w 8165518"/>
                <a:gd name="connsiteY0" fmla="*/ 0 h 2825606"/>
                <a:gd name="connsiteX1" fmla="*/ 8165518 w 8165518"/>
                <a:gd name="connsiteY1" fmla="*/ 1378890 h 2825606"/>
                <a:gd name="connsiteX2" fmla="*/ 4088014 w 8165518"/>
                <a:gd name="connsiteY2" fmla="*/ 2825590 h 2825606"/>
                <a:gd name="connsiteX3" fmla="*/ 0 w 8165518"/>
                <a:gd name="connsiteY3" fmla="*/ 1403811 h 2825606"/>
                <a:gd name="connsiteX4" fmla="*/ 9491 w 8165518"/>
                <a:gd name="connsiteY4" fmla="*/ 147145 h 2825606"/>
                <a:gd name="connsiteX5" fmla="*/ 4076995 w 8165518"/>
                <a:gd name="connsiteY5" fmla="*/ 1566042 h 2825606"/>
                <a:gd name="connsiteX6" fmla="*/ 8165518 w 8165518"/>
                <a:gd name="connsiteY6" fmla="*/ 0 h 2825606"/>
                <a:gd name="connsiteX0" fmla="*/ 8165518 w 8165518"/>
                <a:gd name="connsiteY0" fmla="*/ 0 h 2879174"/>
                <a:gd name="connsiteX1" fmla="*/ 8165518 w 8165518"/>
                <a:gd name="connsiteY1" fmla="*/ 1378890 h 2879174"/>
                <a:gd name="connsiteX2" fmla="*/ 4132092 w 8165518"/>
                <a:gd name="connsiteY2" fmla="*/ 2879159 h 2879174"/>
                <a:gd name="connsiteX3" fmla="*/ 0 w 8165518"/>
                <a:gd name="connsiteY3" fmla="*/ 1403811 h 2879174"/>
                <a:gd name="connsiteX4" fmla="*/ 9491 w 8165518"/>
                <a:gd name="connsiteY4" fmla="*/ 147145 h 2879174"/>
                <a:gd name="connsiteX5" fmla="*/ 4076995 w 8165518"/>
                <a:gd name="connsiteY5" fmla="*/ 1566042 h 2879174"/>
                <a:gd name="connsiteX6" fmla="*/ 8165518 w 8165518"/>
                <a:gd name="connsiteY6" fmla="*/ 0 h 2879174"/>
                <a:gd name="connsiteX0" fmla="*/ 8165518 w 8176537"/>
                <a:gd name="connsiteY0" fmla="*/ 0 h 2879410"/>
                <a:gd name="connsiteX1" fmla="*/ 8176537 w 8176537"/>
                <a:gd name="connsiteY1" fmla="*/ 1499420 h 2879410"/>
                <a:gd name="connsiteX2" fmla="*/ 4132092 w 8176537"/>
                <a:gd name="connsiteY2" fmla="*/ 2879159 h 2879410"/>
                <a:gd name="connsiteX3" fmla="*/ 0 w 8176537"/>
                <a:gd name="connsiteY3" fmla="*/ 1403811 h 2879410"/>
                <a:gd name="connsiteX4" fmla="*/ 9491 w 8176537"/>
                <a:gd name="connsiteY4" fmla="*/ 147145 h 2879410"/>
                <a:gd name="connsiteX5" fmla="*/ 4076995 w 8176537"/>
                <a:gd name="connsiteY5" fmla="*/ 1566042 h 2879410"/>
                <a:gd name="connsiteX6" fmla="*/ 8165518 w 8176537"/>
                <a:gd name="connsiteY6" fmla="*/ 0 h 2879410"/>
                <a:gd name="connsiteX0" fmla="*/ 8165518 w 8176537"/>
                <a:gd name="connsiteY0" fmla="*/ 0 h 2879262"/>
                <a:gd name="connsiteX1" fmla="*/ 8176537 w 8176537"/>
                <a:gd name="connsiteY1" fmla="*/ 1499420 h 2879262"/>
                <a:gd name="connsiteX2" fmla="*/ 4132092 w 8176537"/>
                <a:gd name="connsiteY2" fmla="*/ 2879159 h 2879262"/>
                <a:gd name="connsiteX3" fmla="*/ 0 w 8176537"/>
                <a:gd name="connsiteY3" fmla="*/ 1403811 h 2879262"/>
                <a:gd name="connsiteX4" fmla="*/ 9491 w 8176537"/>
                <a:gd name="connsiteY4" fmla="*/ 147145 h 2879262"/>
                <a:gd name="connsiteX5" fmla="*/ 4076995 w 8176537"/>
                <a:gd name="connsiteY5" fmla="*/ 1566042 h 2879262"/>
                <a:gd name="connsiteX6" fmla="*/ 8165518 w 8176537"/>
                <a:gd name="connsiteY6" fmla="*/ 0 h 2879262"/>
                <a:gd name="connsiteX0" fmla="*/ 8165518 w 8176537"/>
                <a:gd name="connsiteY0" fmla="*/ 0 h 2879163"/>
                <a:gd name="connsiteX1" fmla="*/ 8176537 w 8176537"/>
                <a:gd name="connsiteY1" fmla="*/ 1499420 h 2879163"/>
                <a:gd name="connsiteX2" fmla="*/ 4132092 w 8176537"/>
                <a:gd name="connsiteY2" fmla="*/ 2879159 h 2879163"/>
                <a:gd name="connsiteX3" fmla="*/ 0 w 8176537"/>
                <a:gd name="connsiteY3" fmla="*/ 1510948 h 2879163"/>
                <a:gd name="connsiteX4" fmla="*/ 9491 w 8176537"/>
                <a:gd name="connsiteY4" fmla="*/ 147145 h 2879163"/>
                <a:gd name="connsiteX5" fmla="*/ 4076995 w 8176537"/>
                <a:gd name="connsiteY5" fmla="*/ 1566042 h 2879163"/>
                <a:gd name="connsiteX6" fmla="*/ 8165518 w 8176537"/>
                <a:gd name="connsiteY6" fmla="*/ 0 h 2879163"/>
                <a:gd name="connsiteX0" fmla="*/ 8165518 w 8198577"/>
                <a:gd name="connsiteY0" fmla="*/ 0 h 2879451"/>
                <a:gd name="connsiteX1" fmla="*/ 8198577 w 8198577"/>
                <a:gd name="connsiteY1" fmla="*/ 1606558 h 2879451"/>
                <a:gd name="connsiteX2" fmla="*/ 4132092 w 8198577"/>
                <a:gd name="connsiteY2" fmla="*/ 2879159 h 2879451"/>
                <a:gd name="connsiteX3" fmla="*/ 0 w 8198577"/>
                <a:gd name="connsiteY3" fmla="*/ 1510948 h 2879451"/>
                <a:gd name="connsiteX4" fmla="*/ 9491 w 8198577"/>
                <a:gd name="connsiteY4" fmla="*/ 147145 h 2879451"/>
                <a:gd name="connsiteX5" fmla="*/ 4076995 w 8198577"/>
                <a:gd name="connsiteY5" fmla="*/ 1566042 h 2879451"/>
                <a:gd name="connsiteX6" fmla="*/ 8165518 w 8198577"/>
                <a:gd name="connsiteY6" fmla="*/ 0 h 2879451"/>
                <a:gd name="connsiteX0" fmla="*/ 8165518 w 8165518"/>
                <a:gd name="connsiteY0" fmla="*/ 0 h 2880066"/>
                <a:gd name="connsiteX1" fmla="*/ 8165518 w 8165518"/>
                <a:gd name="connsiteY1" fmla="*/ 1673520 h 2880066"/>
                <a:gd name="connsiteX2" fmla="*/ 4132092 w 8165518"/>
                <a:gd name="connsiteY2" fmla="*/ 2879159 h 2880066"/>
                <a:gd name="connsiteX3" fmla="*/ 0 w 8165518"/>
                <a:gd name="connsiteY3" fmla="*/ 1510948 h 2880066"/>
                <a:gd name="connsiteX4" fmla="*/ 9491 w 8165518"/>
                <a:gd name="connsiteY4" fmla="*/ 147145 h 2880066"/>
                <a:gd name="connsiteX5" fmla="*/ 4076995 w 8165518"/>
                <a:gd name="connsiteY5" fmla="*/ 1566042 h 2880066"/>
                <a:gd name="connsiteX6" fmla="*/ 8165518 w 8165518"/>
                <a:gd name="connsiteY6" fmla="*/ 0 h 2880066"/>
                <a:gd name="connsiteX0" fmla="*/ 8156794 w 8156794"/>
                <a:gd name="connsiteY0" fmla="*/ 0 h 2879270"/>
                <a:gd name="connsiteX1" fmla="*/ 8156794 w 8156794"/>
                <a:gd name="connsiteY1" fmla="*/ 1673520 h 2879270"/>
                <a:gd name="connsiteX2" fmla="*/ 4123368 w 8156794"/>
                <a:gd name="connsiteY2" fmla="*/ 2879159 h 2879270"/>
                <a:gd name="connsiteX3" fmla="*/ 2295 w 8156794"/>
                <a:gd name="connsiteY3" fmla="*/ 1618086 h 2879270"/>
                <a:gd name="connsiteX4" fmla="*/ 767 w 8156794"/>
                <a:gd name="connsiteY4" fmla="*/ 147145 h 2879270"/>
                <a:gd name="connsiteX5" fmla="*/ 4068271 w 8156794"/>
                <a:gd name="connsiteY5" fmla="*/ 1566042 h 2879270"/>
                <a:gd name="connsiteX6" fmla="*/ 8156794 w 8156794"/>
                <a:gd name="connsiteY6" fmla="*/ 0 h 287927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00"/>
                <a:gd name="connsiteX1" fmla="*/ 8156794 w 8156794"/>
                <a:gd name="connsiteY1" fmla="*/ 1673520 h 2973000"/>
                <a:gd name="connsiteX2" fmla="*/ 4134388 w 8156794"/>
                <a:gd name="connsiteY2" fmla="*/ 2972904 h 2973000"/>
                <a:gd name="connsiteX3" fmla="*/ 2295 w 8156794"/>
                <a:gd name="connsiteY3" fmla="*/ 1618086 h 2973000"/>
                <a:gd name="connsiteX4" fmla="*/ 767 w 8156794"/>
                <a:gd name="connsiteY4" fmla="*/ 147145 h 2973000"/>
                <a:gd name="connsiteX5" fmla="*/ 4068271 w 8156794"/>
                <a:gd name="connsiteY5" fmla="*/ 1566042 h 2973000"/>
                <a:gd name="connsiteX6" fmla="*/ 8156794 w 8156794"/>
                <a:gd name="connsiteY6" fmla="*/ 0 h 2973000"/>
                <a:gd name="connsiteX0" fmla="*/ 8156794 w 8156794"/>
                <a:gd name="connsiteY0" fmla="*/ 0 h 2973020"/>
                <a:gd name="connsiteX1" fmla="*/ 8156794 w 8156794"/>
                <a:gd name="connsiteY1" fmla="*/ 1673520 h 2973020"/>
                <a:gd name="connsiteX2" fmla="*/ 4134388 w 8156794"/>
                <a:gd name="connsiteY2" fmla="*/ 2972904 h 2973020"/>
                <a:gd name="connsiteX3" fmla="*/ 2295 w 8156794"/>
                <a:gd name="connsiteY3" fmla="*/ 1618086 h 2973020"/>
                <a:gd name="connsiteX4" fmla="*/ 767 w 8156794"/>
                <a:gd name="connsiteY4" fmla="*/ 147145 h 2973020"/>
                <a:gd name="connsiteX5" fmla="*/ 4068271 w 8156794"/>
                <a:gd name="connsiteY5" fmla="*/ 1566042 h 2973020"/>
                <a:gd name="connsiteX6" fmla="*/ 8156794 w 8156794"/>
                <a:gd name="connsiteY6" fmla="*/ 0 h 2973020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021"/>
                <a:gd name="connsiteX1" fmla="*/ 8156794 w 8156794"/>
                <a:gd name="connsiteY1" fmla="*/ 1673520 h 2973021"/>
                <a:gd name="connsiteX2" fmla="*/ 4134388 w 8156794"/>
                <a:gd name="connsiteY2" fmla="*/ 2972904 h 2973021"/>
                <a:gd name="connsiteX3" fmla="*/ 2295 w 8156794"/>
                <a:gd name="connsiteY3" fmla="*/ 1618086 h 2973021"/>
                <a:gd name="connsiteX4" fmla="*/ 767 w 8156794"/>
                <a:gd name="connsiteY4" fmla="*/ 147145 h 2973021"/>
                <a:gd name="connsiteX5" fmla="*/ 4068271 w 8156794"/>
                <a:gd name="connsiteY5" fmla="*/ 1566042 h 2973021"/>
                <a:gd name="connsiteX6" fmla="*/ 8156794 w 8156794"/>
                <a:gd name="connsiteY6" fmla="*/ 0 h 2973021"/>
                <a:gd name="connsiteX0" fmla="*/ 8156794 w 8156794"/>
                <a:gd name="connsiteY0" fmla="*/ 0 h 2973141"/>
                <a:gd name="connsiteX1" fmla="*/ 8156794 w 8156794"/>
                <a:gd name="connsiteY1" fmla="*/ 1673520 h 2973141"/>
                <a:gd name="connsiteX2" fmla="*/ 4134388 w 8156794"/>
                <a:gd name="connsiteY2" fmla="*/ 2972904 h 2973141"/>
                <a:gd name="connsiteX3" fmla="*/ 2295 w 8156794"/>
                <a:gd name="connsiteY3" fmla="*/ 1618086 h 2973141"/>
                <a:gd name="connsiteX4" fmla="*/ 767 w 8156794"/>
                <a:gd name="connsiteY4" fmla="*/ 147145 h 2973141"/>
                <a:gd name="connsiteX5" fmla="*/ 4068271 w 8156794"/>
                <a:gd name="connsiteY5" fmla="*/ 1566042 h 2973141"/>
                <a:gd name="connsiteX6" fmla="*/ 8156794 w 8156794"/>
                <a:gd name="connsiteY6" fmla="*/ 0 h 2973141"/>
                <a:gd name="connsiteX0" fmla="*/ 8156794 w 8156794"/>
                <a:gd name="connsiteY0" fmla="*/ 0 h 3066827"/>
                <a:gd name="connsiteX1" fmla="*/ 8156794 w 8156794"/>
                <a:gd name="connsiteY1" fmla="*/ 1673520 h 3066827"/>
                <a:gd name="connsiteX2" fmla="*/ 4123353 w 8156794"/>
                <a:gd name="connsiteY2" fmla="*/ 3066650 h 3066827"/>
                <a:gd name="connsiteX3" fmla="*/ 2295 w 8156794"/>
                <a:gd name="connsiteY3" fmla="*/ 1618086 h 3066827"/>
                <a:gd name="connsiteX4" fmla="*/ 767 w 8156794"/>
                <a:gd name="connsiteY4" fmla="*/ 147145 h 3066827"/>
                <a:gd name="connsiteX5" fmla="*/ 4068271 w 8156794"/>
                <a:gd name="connsiteY5" fmla="*/ 1566042 h 3066827"/>
                <a:gd name="connsiteX6" fmla="*/ 8156794 w 8156794"/>
                <a:gd name="connsiteY6" fmla="*/ 0 h 3066827"/>
                <a:gd name="connsiteX0" fmla="*/ 8123689 w 8156794"/>
                <a:gd name="connsiteY0" fmla="*/ 0 h 2999866"/>
                <a:gd name="connsiteX1" fmla="*/ 8156794 w 8156794"/>
                <a:gd name="connsiteY1" fmla="*/ 1606559 h 2999866"/>
                <a:gd name="connsiteX2" fmla="*/ 4123353 w 8156794"/>
                <a:gd name="connsiteY2" fmla="*/ 2999689 h 2999866"/>
                <a:gd name="connsiteX3" fmla="*/ 2295 w 8156794"/>
                <a:gd name="connsiteY3" fmla="*/ 1551125 h 2999866"/>
                <a:gd name="connsiteX4" fmla="*/ 767 w 8156794"/>
                <a:gd name="connsiteY4" fmla="*/ 80184 h 2999866"/>
                <a:gd name="connsiteX5" fmla="*/ 4068271 w 8156794"/>
                <a:gd name="connsiteY5" fmla="*/ 1499081 h 2999866"/>
                <a:gd name="connsiteX6" fmla="*/ 8123689 w 8156794"/>
                <a:gd name="connsiteY6" fmla="*/ 0 h 2999866"/>
                <a:gd name="connsiteX0" fmla="*/ 8167828 w 8167828"/>
                <a:gd name="connsiteY0" fmla="*/ 0 h 3026651"/>
                <a:gd name="connsiteX1" fmla="*/ 8156794 w 8167828"/>
                <a:gd name="connsiteY1" fmla="*/ 1633344 h 3026651"/>
                <a:gd name="connsiteX2" fmla="*/ 4123353 w 8167828"/>
                <a:gd name="connsiteY2" fmla="*/ 3026474 h 3026651"/>
                <a:gd name="connsiteX3" fmla="*/ 2295 w 8167828"/>
                <a:gd name="connsiteY3" fmla="*/ 1577910 h 3026651"/>
                <a:gd name="connsiteX4" fmla="*/ 767 w 8167828"/>
                <a:gd name="connsiteY4" fmla="*/ 106969 h 3026651"/>
                <a:gd name="connsiteX5" fmla="*/ 4068271 w 8167828"/>
                <a:gd name="connsiteY5" fmla="*/ 1525866 h 3026651"/>
                <a:gd name="connsiteX6" fmla="*/ 8167828 w 8167828"/>
                <a:gd name="connsiteY6" fmla="*/ 0 h 3026651"/>
                <a:gd name="connsiteX0" fmla="*/ 8167828 w 8167828"/>
                <a:gd name="connsiteY0" fmla="*/ 0 h 3027228"/>
                <a:gd name="connsiteX1" fmla="*/ 8145760 w 8167828"/>
                <a:gd name="connsiteY1" fmla="*/ 1686913 h 3027228"/>
                <a:gd name="connsiteX2" fmla="*/ 4123353 w 8167828"/>
                <a:gd name="connsiteY2" fmla="*/ 3026474 h 3027228"/>
                <a:gd name="connsiteX3" fmla="*/ 2295 w 8167828"/>
                <a:gd name="connsiteY3" fmla="*/ 1577910 h 3027228"/>
                <a:gd name="connsiteX4" fmla="*/ 767 w 8167828"/>
                <a:gd name="connsiteY4" fmla="*/ 106969 h 3027228"/>
                <a:gd name="connsiteX5" fmla="*/ 4068271 w 8167828"/>
                <a:gd name="connsiteY5" fmla="*/ 1525866 h 3027228"/>
                <a:gd name="connsiteX6" fmla="*/ 8167828 w 8167828"/>
                <a:gd name="connsiteY6" fmla="*/ 0 h 3027228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56794 w 8156794"/>
                <a:gd name="connsiteY0" fmla="*/ 0 h 2933483"/>
                <a:gd name="connsiteX1" fmla="*/ 8145760 w 8156794"/>
                <a:gd name="connsiteY1" fmla="*/ 1593168 h 2933483"/>
                <a:gd name="connsiteX2" fmla="*/ 4123353 w 8156794"/>
                <a:gd name="connsiteY2" fmla="*/ 2932729 h 2933483"/>
                <a:gd name="connsiteX3" fmla="*/ 2295 w 8156794"/>
                <a:gd name="connsiteY3" fmla="*/ 1484165 h 2933483"/>
                <a:gd name="connsiteX4" fmla="*/ 767 w 8156794"/>
                <a:gd name="connsiteY4" fmla="*/ 13224 h 2933483"/>
                <a:gd name="connsiteX5" fmla="*/ 4068271 w 8156794"/>
                <a:gd name="connsiteY5" fmla="*/ 1432121 h 2933483"/>
                <a:gd name="connsiteX6" fmla="*/ 8156794 w 8156794"/>
                <a:gd name="connsiteY6" fmla="*/ 0 h 2933483"/>
                <a:gd name="connsiteX0" fmla="*/ 8123689 w 8145760"/>
                <a:gd name="connsiteY0" fmla="*/ 13560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9 w 8145760"/>
                <a:gd name="connsiteY6" fmla="*/ 13560 h 2920259"/>
                <a:gd name="connsiteX0" fmla="*/ 8178863 w 8178863"/>
                <a:gd name="connsiteY0" fmla="*/ 26952 h 2920259"/>
                <a:gd name="connsiteX1" fmla="*/ 8145760 w 8178863"/>
                <a:gd name="connsiteY1" fmla="*/ 1579944 h 2920259"/>
                <a:gd name="connsiteX2" fmla="*/ 4123353 w 8178863"/>
                <a:gd name="connsiteY2" fmla="*/ 2919505 h 2920259"/>
                <a:gd name="connsiteX3" fmla="*/ 2295 w 8178863"/>
                <a:gd name="connsiteY3" fmla="*/ 1470941 h 2920259"/>
                <a:gd name="connsiteX4" fmla="*/ 767 w 8178863"/>
                <a:gd name="connsiteY4" fmla="*/ 0 h 2920259"/>
                <a:gd name="connsiteX5" fmla="*/ 4068271 w 8178863"/>
                <a:gd name="connsiteY5" fmla="*/ 1418897 h 2920259"/>
                <a:gd name="connsiteX6" fmla="*/ 8178863 w 8178863"/>
                <a:gd name="connsiteY6" fmla="*/ 26952 h 2920259"/>
                <a:gd name="connsiteX0" fmla="*/ 8167827 w 8167827"/>
                <a:gd name="connsiteY0" fmla="*/ 40343 h 2920259"/>
                <a:gd name="connsiteX1" fmla="*/ 8145760 w 8167827"/>
                <a:gd name="connsiteY1" fmla="*/ 1579944 h 2920259"/>
                <a:gd name="connsiteX2" fmla="*/ 4123353 w 8167827"/>
                <a:gd name="connsiteY2" fmla="*/ 2919505 h 2920259"/>
                <a:gd name="connsiteX3" fmla="*/ 2295 w 8167827"/>
                <a:gd name="connsiteY3" fmla="*/ 1470941 h 2920259"/>
                <a:gd name="connsiteX4" fmla="*/ 767 w 8167827"/>
                <a:gd name="connsiteY4" fmla="*/ 0 h 2920259"/>
                <a:gd name="connsiteX5" fmla="*/ 4068271 w 8167827"/>
                <a:gd name="connsiteY5" fmla="*/ 1418897 h 2920259"/>
                <a:gd name="connsiteX6" fmla="*/ 8167827 w 8167827"/>
                <a:gd name="connsiteY6" fmla="*/ 40343 h 2920259"/>
                <a:gd name="connsiteX0" fmla="*/ 8123687 w 8145760"/>
                <a:gd name="connsiteY0" fmla="*/ 53735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23687 w 8145760"/>
                <a:gd name="connsiteY6" fmla="*/ 53735 h 2920259"/>
                <a:gd name="connsiteX0" fmla="*/ 8161918 w 8161918"/>
                <a:gd name="connsiteY0" fmla="*/ 0 h 2943855"/>
                <a:gd name="connsiteX1" fmla="*/ 8145760 w 8161918"/>
                <a:gd name="connsiteY1" fmla="*/ 1603540 h 2943855"/>
                <a:gd name="connsiteX2" fmla="*/ 4123353 w 8161918"/>
                <a:gd name="connsiteY2" fmla="*/ 2943101 h 2943855"/>
                <a:gd name="connsiteX3" fmla="*/ 2295 w 8161918"/>
                <a:gd name="connsiteY3" fmla="*/ 1494537 h 2943855"/>
                <a:gd name="connsiteX4" fmla="*/ 767 w 8161918"/>
                <a:gd name="connsiteY4" fmla="*/ 23596 h 2943855"/>
                <a:gd name="connsiteX5" fmla="*/ 4068271 w 8161918"/>
                <a:gd name="connsiteY5" fmla="*/ 1442493 h 2943855"/>
                <a:gd name="connsiteX6" fmla="*/ 8161918 w 8161918"/>
                <a:gd name="connsiteY6" fmla="*/ 0 h 2943855"/>
                <a:gd name="connsiteX0" fmla="*/ 8144926 w 8145760"/>
                <a:gd name="connsiteY0" fmla="*/ 43424 h 2920259"/>
                <a:gd name="connsiteX1" fmla="*/ 8145760 w 8145760"/>
                <a:gd name="connsiteY1" fmla="*/ 1579944 h 2920259"/>
                <a:gd name="connsiteX2" fmla="*/ 4123353 w 8145760"/>
                <a:gd name="connsiteY2" fmla="*/ 2919505 h 2920259"/>
                <a:gd name="connsiteX3" fmla="*/ 2295 w 8145760"/>
                <a:gd name="connsiteY3" fmla="*/ 1470941 h 2920259"/>
                <a:gd name="connsiteX4" fmla="*/ 767 w 8145760"/>
                <a:gd name="connsiteY4" fmla="*/ 0 h 2920259"/>
                <a:gd name="connsiteX5" fmla="*/ 4068271 w 8145760"/>
                <a:gd name="connsiteY5" fmla="*/ 1418897 h 2920259"/>
                <a:gd name="connsiteX6" fmla="*/ 8144926 w 8145760"/>
                <a:gd name="connsiteY6" fmla="*/ 43424 h 2920259"/>
                <a:gd name="connsiteX0" fmla="*/ 8161918 w 8161918"/>
                <a:gd name="connsiteY0" fmla="*/ 0 h 2959321"/>
                <a:gd name="connsiteX1" fmla="*/ 8145760 w 8161918"/>
                <a:gd name="connsiteY1" fmla="*/ 1619006 h 2959321"/>
                <a:gd name="connsiteX2" fmla="*/ 4123353 w 8161918"/>
                <a:gd name="connsiteY2" fmla="*/ 2958567 h 2959321"/>
                <a:gd name="connsiteX3" fmla="*/ 2295 w 8161918"/>
                <a:gd name="connsiteY3" fmla="*/ 1510003 h 2959321"/>
                <a:gd name="connsiteX4" fmla="*/ 767 w 8161918"/>
                <a:gd name="connsiteY4" fmla="*/ 39062 h 2959321"/>
                <a:gd name="connsiteX5" fmla="*/ 4068271 w 8161918"/>
                <a:gd name="connsiteY5" fmla="*/ 1457959 h 2959321"/>
                <a:gd name="connsiteX6" fmla="*/ 8161918 w 8161918"/>
                <a:gd name="connsiteY6" fmla="*/ 0 h 2959321"/>
                <a:gd name="connsiteX0" fmla="*/ 8161918 w 8162752"/>
                <a:gd name="connsiteY0" fmla="*/ 0 h 2959488"/>
                <a:gd name="connsiteX1" fmla="*/ 8162752 w 8162752"/>
                <a:gd name="connsiteY1" fmla="*/ 1629317 h 2959488"/>
                <a:gd name="connsiteX2" fmla="*/ 4123353 w 8162752"/>
                <a:gd name="connsiteY2" fmla="*/ 2958567 h 2959488"/>
                <a:gd name="connsiteX3" fmla="*/ 2295 w 8162752"/>
                <a:gd name="connsiteY3" fmla="*/ 1510003 h 2959488"/>
                <a:gd name="connsiteX4" fmla="*/ 767 w 8162752"/>
                <a:gd name="connsiteY4" fmla="*/ 39062 h 2959488"/>
                <a:gd name="connsiteX5" fmla="*/ 4068271 w 8162752"/>
                <a:gd name="connsiteY5" fmla="*/ 1457959 h 2959488"/>
                <a:gd name="connsiteX6" fmla="*/ 8161918 w 8162752"/>
                <a:gd name="connsiteY6" fmla="*/ 0 h 2959488"/>
                <a:gd name="connsiteX0" fmla="*/ 8165930 w 8166764"/>
                <a:gd name="connsiteY0" fmla="*/ 7337 h 2966825"/>
                <a:gd name="connsiteX1" fmla="*/ 8166764 w 8166764"/>
                <a:gd name="connsiteY1" fmla="*/ 1636654 h 2966825"/>
                <a:gd name="connsiteX2" fmla="*/ 4127365 w 8166764"/>
                <a:gd name="connsiteY2" fmla="*/ 2965904 h 2966825"/>
                <a:gd name="connsiteX3" fmla="*/ 6307 w 8166764"/>
                <a:gd name="connsiteY3" fmla="*/ 1517340 h 2966825"/>
                <a:gd name="connsiteX4" fmla="*/ 532 w 8166764"/>
                <a:gd name="connsiteY4" fmla="*/ 0 h 2966825"/>
                <a:gd name="connsiteX5" fmla="*/ 4072283 w 8166764"/>
                <a:gd name="connsiteY5" fmla="*/ 1465296 h 2966825"/>
                <a:gd name="connsiteX6" fmla="*/ 8165930 w 8166764"/>
                <a:gd name="connsiteY6" fmla="*/ 7337 h 2966825"/>
                <a:gd name="connsiteX0" fmla="*/ 8168119 w 8168953"/>
                <a:gd name="connsiteY0" fmla="*/ 7337 h 2966682"/>
                <a:gd name="connsiteX1" fmla="*/ 8168953 w 8168953"/>
                <a:gd name="connsiteY1" fmla="*/ 1636654 h 2966682"/>
                <a:gd name="connsiteX2" fmla="*/ 4129554 w 8168953"/>
                <a:gd name="connsiteY2" fmla="*/ 2965904 h 2966682"/>
                <a:gd name="connsiteX3" fmla="*/ 0 w 8168953"/>
                <a:gd name="connsiteY3" fmla="*/ 1527651 h 2966682"/>
                <a:gd name="connsiteX4" fmla="*/ 2721 w 8168953"/>
                <a:gd name="connsiteY4" fmla="*/ 0 h 2966682"/>
                <a:gd name="connsiteX5" fmla="*/ 4074472 w 8168953"/>
                <a:gd name="connsiteY5" fmla="*/ 1465296 h 2966682"/>
                <a:gd name="connsiteX6" fmla="*/ 8168119 w 8168953"/>
                <a:gd name="connsiteY6" fmla="*/ 7337 h 2966682"/>
                <a:gd name="connsiteX0" fmla="*/ 8168119 w 8168953"/>
                <a:gd name="connsiteY0" fmla="*/ 7337 h 3100377"/>
                <a:gd name="connsiteX1" fmla="*/ 8168953 w 8168953"/>
                <a:gd name="connsiteY1" fmla="*/ 1636654 h 3100377"/>
                <a:gd name="connsiteX2" fmla="*/ 4118520 w 8168953"/>
                <a:gd name="connsiteY2" fmla="*/ 3099826 h 3100377"/>
                <a:gd name="connsiteX3" fmla="*/ 0 w 8168953"/>
                <a:gd name="connsiteY3" fmla="*/ 1527651 h 3100377"/>
                <a:gd name="connsiteX4" fmla="*/ 2721 w 8168953"/>
                <a:gd name="connsiteY4" fmla="*/ 0 h 3100377"/>
                <a:gd name="connsiteX5" fmla="*/ 4074472 w 8168953"/>
                <a:gd name="connsiteY5" fmla="*/ 1465296 h 3100377"/>
                <a:gd name="connsiteX6" fmla="*/ 8168119 w 8168953"/>
                <a:gd name="connsiteY6" fmla="*/ 7337 h 3100377"/>
                <a:gd name="connsiteX0" fmla="*/ 8168119 w 8168953"/>
                <a:gd name="connsiteY0" fmla="*/ 7337 h 3100429"/>
                <a:gd name="connsiteX1" fmla="*/ 8168953 w 8168953"/>
                <a:gd name="connsiteY1" fmla="*/ 1636654 h 3100429"/>
                <a:gd name="connsiteX2" fmla="*/ 4118520 w 8168953"/>
                <a:gd name="connsiteY2" fmla="*/ 3099826 h 3100429"/>
                <a:gd name="connsiteX3" fmla="*/ 0 w 8168953"/>
                <a:gd name="connsiteY3" fmla="*/ 1527651 h 3100429"/>
                <a:gd name="connsiteX4" fmla="*/ 2721 w 8168953"/>
                <a:gd name="connsiteY4" fmla="*/ 0 h 3100429"/>
                <a:gd name="connsiteX5" fmla="*/ 4074472 w 8168953"/>
                <a:gd name="connsiteY5" fmla="*/ 1465296 h 3100429"/>
                <a:gd name="connsiteX6" fmla="*/ 8168119 w 8168953"/>
                <a:gd name="connsiteY6" fmla="*/ 7337 h 3100429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72202 w 8166683"/>
                <a:gd name="connsiteY5" fmla="*/ 1465296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  <a:gd name="connsiteX0" fmla="*/ 8165849 w 8166683"/>
                <a:gd name="connsiteY0" fmla="*/ 7337 h 3099826"/>
                <a:gd name="connsiteX1" fmla="*/ 8166683 w 8166683"/>
                <a:gd name="connsiteY1" fmla="*/ 1636654 h 3099826"/>
                <a:gd name="connsiteX2" fmla="*/ 4116250 w 8166683"/>
                <a:gd name="connsiteY2" fmla="*/ 3099826 h 3099826"/>
                <a:gd name="connsiteX3" fmla="*/ 8764 w 8166683"/>
                <a:gd name="connsiteY3" fmla="*/ 1634789 h 3099826"/>
                <a:gd name="connsiteX4" fmla="*/ 451 w 8166683"/>
                <a:gd name="connsiteY4" fmla="*/ 0 h 3099826"/>
                <a:gd name="connsiteX5" fmla="*/ 4061168 w 8166683"/>
                <a:gd name="connsiteY5" fmla="*/ 1438511 h 3099826"/>
                <a:gd name="connsiteX6" fmla="*/ 8165849 w 8166683"/>
                <a:gd name="connsiteY6" fmla="*/ 7337 h 30998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8166683" h="3099826">
                  <a:moveTo>
                    <a:pt x="8165849" y="7337"/>
                  </a:moveTo>
                  <a:lnTo>
                    <a:pt x="8166683" y="1636654"/>
                  </a:lnTo>
                  <a:cubicBezTo>
                    <a:pt x="7917761" y="2728489"/>
                    <a:pt x="5475903" y="3100137"/>
                    <a:pt x="4116250" y="3099826"/>
                  </a:cubicBezTo>
                  <a:cubicBezTo>
                    <a:pt x="2756597" y="3099515"/>
                    <a:pt x="245424" y="2744647"/>
                    <a:pt x="8764" y="1634789"/>
                  </a:cubicBezTo>
                  <a:cubicBezTo>
                    <a:pt x="11928" y="1215900"/>
                    <a:pt x="-2713" y="418889"/>
                    <a:pt x="451" y="0"/>
                  </a:cubicBezTo>
                  <a:cubicBezTo>
                    <a:pt x="385485" y="953840"/>
                    <a:pt x="2700268" y="1437288"/>
                    <a:pt x="4061168" y="1438511"/>
                  </a:cubicBezTo>
                  <a:cubicBezTo>
                    <a:pt x="5422068" y="1439734"/>
                    <a:pt x="7793228" y="1089449"/>
                    <a:pt x="8165849" y="7337"/>
                  </a:cubicBezTo>
                  <a:close/>
                </a:path>
              </a:pathLst>
            </a:custGeom>
            <a:gradFill>
              <a:gsLst>
                <a:gs pos="0">
                  <a:srgbClr val="B8C2C9"/>
                </a:gs>
                <a:gs pos="21000">
                  <a:schemeClr val="bg1"/>
                </a:gs>
                <a:gs pos="60000">
                  <a:srgbClr val="D6DCE0"/>
                </a:gs>
                <a:gs pos="100000">
                  <a:srgbClr val="B8C2C9"/>
                </a:gs>
              </a:gsLst>
              <a:lin ang="0" scaled="0"/>
            </a:gra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     </a:t>
              </a:r>
            </a:p>
          </p:txBody>
        </p:sp>
        <p:sp>
          <p:nvSpPr>
            <p:cNvPr id="13" name="Oval 80">
              <a:extLst>
                <a:ext uri="{FF2B5EF4-FFF2-40B4-BE49-F238E27FC236}">
                  <a16:creationId xmlns:a16="http://schemas.microsoft.com/office/drawing/2014/main" id="{B9FA05F1-59D5-4A37-8687-1B2B362A984E}"/>
                </a:ext>
              </a:extLst>
            </p:cNvPr>
            <p:cNvSpPr/>
            <p:nvPr/>
          </p:nvSpPr>
          <p:spPr>
            <a:xfrm>
              <a:off x="7494729" y="2774731"/>
              <a:ext cx="1480163" cy="579140"/>
            </a:xfrm>
            <a:prstGeom prst="ellipse">
              <a:avLst/>
            </a:prstGeom>
            <a:solidFill>
              <a:srgbClr val="B8C2C9"/>
            </a:solidFill>
            <a:ln w="635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rPr>
                <a:t>              </a:t>
              </a:r>
            </a:p>
          </p:txBody>
        </p:sp>
        <p:grpSp>
          <p:nvGrpSpPr>
            <p:cNvPr id="14" name="Group 81">
              <a:extLst>
                <a:ext uri="{FF2B5EF4-FFF2-40B4-BE49-F238E27FC236}">
                  <a16:creationId xmlns:a16="http://schemas.microsoft.com/office/drawing/2014/main" id="{5107E198-2637-4148-970B-FAE21F30D0E9}"/>
                </a:ext>
              </a:extLst>
            </p:cNvPr>
            <p:cNvGrpSpPr/>
            <p:nvPr/>
          </p:nvGrpSpPr>
          <p:grpSpPr>
            <a:xfrm>
              <a:off x="7713663" y="2848339"/>
              <a:ext cx="1042107" cy="425543"/>
              <a:chOff x="7786941" y="2884917"/>
              <a:chExt cx="897649" cy="353919"/>
            </a:xfrm>
          </p:grpSpPr>
          <p:sp>
            <p:nvSpPr>
              <p:cNvPr id="15" name="Freeform 82">
                <a:extLst>
                  <a:ext uri="{FF2B5EF4-FFF2-40B4-BE49-F238E27FC236}">
                    <a16:creationId xmlns:a16="http://schemas.microsoft.com/office/drawing/2014/main" id="{967EE667-D1B2-45F0-B9C4-6FBF24B70F00}"/>
                  </a:ext>
                </a:extLst>
              </p:cNvPr>
              <p:cNvSpPr/>
              <p:nvPr/>
            </p:nvSpPr>
            <p:spPr>
              <a:xfrm>
                <a:off x="7811770" y="2884917"/>
                <a:ext cx="849158" cy="198115"/>
              </a:xfrm>
              <a:custGeom>
                <a:avLst/>
                <a:gdLst>
                  <a:gd name="connsiteX0" fmla="*/ 3725333 w 4588933"/>
                  <a:gd name="connsiteY0" fmla="*/ 0 h 1049866"/>
                  <a:gd name="connsiteX1" fmla="*/ 4588933 w 4588933"/>
                  <a:gd name="connsiteY1" fmla="*/ 270933 h 1049866"/>
                  <a:gd name="connsiteX2" fmla="*/ 3962400 w 4588933"/>
                  <a:gd name="connsiteY2" fmla="*/ 541866 h 1049866"/>
                  <a:gd name="connsiteX3" fmla="*/ 3742267 w 4588933"/>
                  <a:gd name="connsiteY3" fmla="*/ 457200 h 1049866"/>
                  <a:gd name="connsiteX4" fmla="*/ 2269067 w 4588933"/>
                  <a:gd name="connsiteY4" fmla="*/ 1049866 h 1049866"/>
                  <a:gd name="connsiteX5" fmla="*/ 880533 w 4588933"/>
                  <a:gd name="connsiteY5" fmla="*/ 457200 h 1049866"/>
                  <a:gd name="connsiteX6" fmla="*/ 592667 w 4588933"/>
                  <a:gd name="connsiteY6" fmla="*/ 541866 h 1049866"/>
                  <a:gd name="connsiteX7" fmla="*/ 0 w 4588933"/>
                  <a:gd name="connsiteY7" fmla="*/ 254000 h 1049866"/>
                  <a:gd name="connsiteX8" fmla="*/ 880533 w 4588933"/>
                  <a:gd name="connsiteY8" fmla="*/ 16933 h 1049866"/>
                  <a:gd name="connsiteX9" fmla="*/ 2302933 w 4588933"/>
                  <a:gd name="connsiteY9" fmla="*/ 626533 h 1049866"/>
                  <a:gd name="connsiteX10" fmla="*/ 3725333 w 4588933"/>
                  <a:gd name="connsiteY10" fmla="*/ 0 h 1049866"/>
                  <a:gd name="connsiteX0" fmla="*/ 3725333 w 4641485"/>
                  <a:gd name="connsiteY0" fmla="*/ 0 h 1049866"/>
                  <a:gd name="connsiteX1" fmla="*/ 4641485 w 4641485"/>
                  <a:gd name="connsiteY1" fmla="*/ 239402 h 1049866"/>
                  <a:gd name="connsiteX2" fmla="*/ 3962400 w 4641485"/>
                  <a:gd name="connsiteY2" fmla="*/ 541866 h 1049866"/>
                  <a:gd name="connsiteX3" fmla="*/ 3742267 w 4641485"/>
                  <a:gd name="connsiteY3" fmla="*/ 457200 h 1049866"/>
                  <a:gd name="connsiteX4" fmla="*/ 2269067 w 4641485"/>
                  <a:gd name="connsiteY4" fmla="*/ 1049866 h 1049866"/>
                  <a:gd name="connsiteX5" fmla="*/ 880533 w 4641485"/>
                  <a:gd name="connsiteY5" fmla="*/ 457200 h 1049866"/>
                  <a:gd name="connsiteX6" fmla="*/ 592667 w 4641485"/>
                  <a:gd name="connsiteY6" fmla="*/ 541866 h 1049866"/>
                  <a:gd name="connsiteX7" fmla="*/ 0 w 4641485"/>
                  <a:gd name="connsiteY7" fmla="*/ 254000 h 1049866"/>
                  <a:gd name="connsiteX8" fmla="*/ 880533 w 4641485"/>
                  <a:gd name="connsiteY8" fmla="*/ 16933 h 1049866"/>
                  <a:gd name="connsiteX9" fmla="*/ 2302933 w 4641485"/>
                  <a:gd name="connsiteY9" fmla="*/ 626533 h 1049866"/>
                  <a:gd name="connsiteX10" fmla="*/ 3725333 w 4641485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73798 w 4673016"/>
                  <a:gd name="connsiteY3" fmla="*/ 45720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84308 w 4673016"/>
                  <a:gd name="connsiteY3" fmla="*/ 404648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34464 w 4673016"/>
                  <a:gd name="connsiteY9" fmla="*/ 62653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32979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794818 w 4673016"/>
                  <a:gd name="connsiteY3" fmla="*/ 436179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  <a:gd name="connsiteX0" fmla="*/ 3756864 w 4673016"/>
                  <a:gd name="connsiteY0" fmla="*/ 0 h 1049866"/>
                  <a:gd name="connsiteX1" fmla="*/ 4673016 w 4673016"/>
                  <a:gd name="connsiteY1" fmla="*/ 239402 h 1049866"/>
                  <a:gd name="connsiteX2" fmla="*/ 3993931 w 4673016"/>
                  <a:gd name="connsiteY2" fmla="*/ 541866 h 1049866"/>
                  <a:gd name="connsiteX3" fmla="*/ 3815839 w 4673016"/>
                  <a:gd name="connsiteY3" fmla="*/ 467710 h 1049866"/>
                  <a:gd name="connsiteX4" fmla="*/ 2300598 w 4673016"/>
                  <a:gd name="connsiteY4" fmla="*/ 1049866 h 1049866"/>
                  <a:gd name="connsiteX5" fmla="*/ 912064 w 4673016"/>
                  <a:gd name="connsiteY5" fmla="*/ 457200 h 1049866"/>
                  <a:gd name="connsiteX6" fmla="*/ 624198 w 4673016"/>
                  <a:gd name="connsiteY6" fmla="*/ 541866 h 1049866"/>
                  <a:gd name="connsiteX7" fmla="*/ 0 w 4673016"/>
                  <a:gd name="connsiteY7" fmla="*/ 275021 h 1049866"/>
                  <a:gd name="connsiteX8" fmla="*/ 912064 w 4673016"/>
                  <a:gd name="connsiteY8" fmla="*/ 16933 h 1049866"/>
                  <a:gd name="connsiteX9" fmla="*/ 2323954 w 4673016"/>
                  <a:gd name="connsiteY9" fmla="*/ 616023 h 1049866"/>
                  <a:gd name="connsiteX10" fmla="*/ 3756864 w 4673016"/>
                  <a:gd name="connsiteY10" fmla="*/ 0 h 104986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</a:cxnLst>
                <a:rect l="l" t="t" r="r" b="b"/>
                <a:pathLst>
                  <a:path w="4673016" h="1049866">
                    <a:moveTo>
                      <a:pt x="3756864" y="0"/>
                    </a:moveTo>
                    <a:lnTo>
                      <a:pt x="4673016" y="239402"/>
                    </a:lnTo>
                    <a:lnTo>
                      <a:pt x="3993931" y="541866"/>
                    </a:lnTo>
                    <a:lnTo>
                      <a:pt x="3815839" y="467710"/>
                    </a:lnTo>
                    <a:lnTo>
                      <a:pt x="2300598" y="1049866"/>
                    </a:lnTo>
                    <a:lnTo>
                      <a:pt x="912064" y="457200"/>
                    </a:lnTo>
                    <a:lnTo>
                      <a:pt x="624198" y="541866"/>
                    </a:lnTo>
                    <a:lnTo>
                      <a:pt x="0" y="275021"/>
                    </a:lnTo>
                    <a:lnTo>
                      <a:pt x="912064" y="16933"/>
                    </a:lnTo>
                    <a:lnTo>
                      <a:pt x="2323954" y="616023"/>
                    </a:lnTo>
                    <a:lnTo>
                      <a:pt x="3756864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6" name="Freeform 83">
                <a:extLst>
                  <a:ext uri="{FF2B5EF4-FFF2-40B4-BE49-F238E27FC236}">
                    <a16:creationId xmlns:a16="http://schemas.microsoft.com/office/drawing/2014/main" id="{3AB54116-B6B3-47D2-B657-E6E71C0F64C5}"/>
                  </a:ext>
                </a:extLst>
              </p:cNvPr>
              <p:cNvSpPr/>
              <p:nvPr/>
            </p:nvSpPr>
            <p:spPr>
              <a:xfrm>
                <a:off x="8367548" y="3054383"/>
                <a:ext cx="317042" cy="170569"/>
              </a:xfrm>
              <a:custGeom>
                <a:avLst/>
                <a:gdLst>
                  <a:gd name="connsiteX0" fmla="*/ 21021 w 1744718"/>
                  <a:gd name="connsiteY0" fmla="*/ 0 h 903890"/>
                  <a:gd name="connsiteX1" fmla="*/ 1744718 w 1744718"/>
                  <a:gd name="connsiteY1" fmla="*/ 693683 h 903890"/>
                  <a:gd name="connsiteX2" fmla="*/ 1145628 w 1744718"/>
                  <a:gd name="connsiteY2" fmla="*/ 903890 h 903890"/>
                  <a:gd name="connsiteX3" fmla="*/ 0 w 1744718"/>
                  <a:gd name="connsiteY3" fmla="*/ 451945 h 903890"/>
                  <a:gd name="connsiteX4" fmla="*/ 21021 w 1744718"/>
                  <a:gd name="connsiteY4" fmla="*/ 0 h 90389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44718" h="903890">
                    <a:moveTo>
                      <a:pt x="21021" y="0"/>
                    </a:moveTo>
                    <a:lnTo>
                      <a:pt x="1744718" y="693683"/>
                    </a:lnTo>
                    <a:lnTo>
                      <a:pt x="1145628" y="903890"/>
                    </a:lnTo>
                    <a:lnTo>
                      <a:pt x="0" y="451945"/>
                    </a:lnTo>
                    <a:lnTo>
                      <a:pt x="21021" y="0"/>
                    </a:lnTo>
                    <a:close/>
                  </a:path>
                </a:pathLst>
              </a:custGeom>
              <a:solidFill>
                <a:srgbClr val="0000A3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7" name="Freeform 84">
                <a:extLst>
                  <a:ext uri="{FF2B5EF4-FFF2-40B4-BE49-F238E27FC236}">
                    <a16:creationId xmlns:a16="http://schemas.microsoft.com/office/drawing/2014/main" id="{28DB6AF2-DC93-437C-B701-7252355D91DD}"/>
                  </a:ext>
                </a:extLst>
              </p:cNvPr>
              <p:cNvSpPr/>
              <p:nvPr/>
            </p:nvSpPr>
            <p:spPr>
              <a:xfrm>
                <a:off x="7786941" y="3054383"/>
                <a:ext cx="311312" cy="168585"/>
              </a:xfrm>
              <a:custGeom>
                <a:avLst/>
                <a:gdLst>
                  <a:gd name="connsiteX0" fmla="*/ 1702676 w 1713187"/>
                  <a:gd name="connsiteY0" fmla="*/ 0 h 893380"/>
                  <a:gd name="connsiteX1" fmla="*/ 1713187 w 1713187"/>
                  <a:gd name="connsiteY1" fmla="*/ 472966 h 893380"/>
                  <a:gd name="connsiteX2" fmla="*/ 578069 w 1713187"/>
                  <a:gd name="connsiteY2" fmla="*/ 893380 h 893380"/>
                  <a:gd name="connsiteX3" fmla="*/ 0 w 1713187"/>
                  <a:gd name="connsiteY3" fmla="*/ 693683 h 893380"/>
                  <a:gd name="connsiteX4" fmla="*/ 1702676 w 1713187"/>
                  <a:gd name="connsiteY4" fmla="*/ 0 h 893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13187" h="893380">
                    <a:moveTo>
                      <a:pt x="1702676" y="0"/>
                    </a:moveTo>
                    <a:lnTo>
                      <a:pt x="1713187" y="472966"/>
                    </a:lnTo>
                    <a:lnTo>
                      <a:pt x="578069" y="893380"/>
                    </a:lnTo>
                    <a:lnTo>
                      <a:pt x="0" y="693683"/>
                    </a:lnTo>
                    <a:lnTo>
                      <a:pt x="1702676" y="0"/>
                    </a:lnTo>
                    <a:close/>
                  </a:path>
                </a:pathLst>
              </a:custGeom>
              <a:solidFill>
                <a:srgbClr val="0000A8"/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  <p:sp>
            <p:nvSpPr>
              <p:cNvPr id="19" name="Freeform 85">
                <a:extLst>
                  <a:ext uri="{FF2B5EF4-FFF2-40B4-BE49-F238E27FC236}">
                    <a16:creationId xmlns:a16="http://schemas.microsoft.com/office/drawing/2014/main" id="{10D86C78-A5F9-45D1-B051-46E1318EC9AA}"/>
                  </a:ext>
                </a:extLst>
              </p:cNvPr>
              <p:cNvSpPr/>
              <p:nvPr/>
            </p:nvSpPr>
            <p:spPr>
              <a:xfrm>
                <a:off x="7895013" y="2971083"/>
                <a:ext cx="676892" cy="267753"/>
              </a:xfrm>
              <a:custGeom>
                <a:avLst/>
                <a:gdLst>
                  <a:gd name="connsiteX0" fmla="*/ 599089 w 4162096"/>
                  <a:gd name="connsiteY0" fmla="*/ 273269 h 1618593"/>
                  <a:gd name="connsiteX1" fmla="*/ 882869 w 4162096"/>
                  <a:gd name="connsiteY1" fmla="*/ 199697 h 1618593"/>
                  <a:gd name="connsiteX2" fmla="*/ 2312276 w 4162096"/>
                  <a:gd name="connsiteY2" fmla="*/ 798786 h 1618593"/>
                  <a:gd name="connsiteX3" fmla="*/ 3794234 w 4162096"/>
                  <a:gd name="connsiteY3" fmla="*/ 199697 h 1618593"/>
                  <a:gd name="connsiteX4" fmla="*/ 4014951 w 4162096"/>
                  <a:gd name="connsiteY4" fmla="*/ 273269 h 1618593"/>
                  <a:gd name="connsiteX5" fmla="*/ 3058510 w 4162096"/>
                  <a:gd name="connsiteY5" fmla="*/ 641131 h 1618593"/>
                  <a:gd name="connsiteX6" fmla="*/ 3026979 w 4162096"/>
                  <a:gd name="connsiteY6" fmla="*/ 1114097 h 1618593"/>
                  <a:gd name="connsiteX7" fmla="*/ 4162096 w 4162096"/>
                  <a:gd name="connsiteY7" fmla="*/ 1545021 h 1618593"/>
                  <a:gd name="connsiteX8" fmla="*/ 3878317 w 4162096"/>
                  <a:gd name="connsiteY8" fmla="*/ 1608083 h 1618593"/>
                  <a:gd name="connsiteX9" fmla="*/ 2301765 w 4162096"/>
                  <a:gd name="connsiteY9" fmla="*/ 945931 h 1618593"/>
                  <a:gd name="connsiteX10" fmla="*/ 693682 w 4162096"/>
                  <a:gd name="connsiteY10" fmla="*/ 1618593 h 1618593"/>
                  <a:gd name="connsiteX11" fmla="*/ 430924 w 4162096"/>
                  <a:gd name="connsiteY11" fmla="*/ 1524000 h 1618593"/>
                  <a:gd name="connsiteX12" fmla="*/ 1576551 w 4162096"/>
                  <a:gd name="connsiteY12" fmla="*/ 1082566 h 1618593"/>
                  <a:gd name="connsiteX13" fmla="*/ 1545020 w 4162096"/>
                  <a:gd name="connsiteY13" fmla="*/ 609600 h 1618593"/>
                  <a:gd name="connsiteX14" fmla="*/ 0 w 4162096"/>
                  <a:gd name="connsiteY14" fmla="*/ 0 h 1618593"/>
                  <a:gd name="connsiteX15" fmla="*/ 872358 w 4162096"/>
                  <a:gd name="connsiteY15" fmla="*/ 210207 h 1618593"/>
                  <a:gd name="connsiteX16" fmla="*/ 872358 w 4162096"/>
                  <a:gd name="connsiteY16" fmla="*/ 210207 h 1618593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15" fmla="*/ 441434 w 3731172"/>
                  <a:gd name="connsiteY15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441434 w 3731172"/>
                  <a:gd name="connsiteY14" fmla="*/ 10510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357351 w 3731172"/>
                  <a:gd name="connsiteY14" fmla="*/ 115613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0990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47144 w 3731172"/>
                  <a:gd name="connsiteY14" fmla="*/ 6306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14096 w 3731172"/>
                  <a:gd name="connsiteY13" fmla="*/ 420413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56137 w 3731172"/>
                  <a:gd name="connsiteY13" fmla="*/ 441434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882869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68165 w 3731172"/>
                  <a:gd name="connsiteY0" fmla="*/ 73572 h 1418896"/>
                  <a:gd name="connsiteX1" fmla="*/ 451945 w 3731172"/>
                  <a:gd name="connsiteY1" fmla="*/ 0 h 1418896"/>
                  <a:gd name="connsiteX2" fmla="*/ 1881352 w 3731172"/>
                  <a:gd name="connsiteY2" fmla="*/ 599089 h 1418896"/>
                  <a:gd name="connsiteX3" fmla="*/ 3363310 w 3731172"/>
                  <a:gd name="connsiteY3" fmla="*/ 0 h 1418896"/>
                  <a:gd name="connsiteX4" fmla="*/ 3584027 w 3731172"/>
                  <a:gd name="connsiteY4" fmla="*/ 73572 h 1418896"/>
                  <a:gd name="connsiteX5" fmla="*/ 2627586 w 3731172"/>
                  <a:gd name="connsiteY5" fmla="*/ 441434 h 1418896"/>
                  <a:gd name="connsiteX6" fmla="*/ 2596055 w 3731172"/>
                  <a:gd name="connsiteY6" fmla="*/ 914400 h 1418896"/>
                  <a:gd name="connsiteX7" fmla="*/ 3731172 w 3731172"/>
                  <a:gd name="connsiteY7" fmla="*/ 1345324 h 1418896"/>
                  <a:gd name="connsiteX8" fmla="*/ 3447393 w 3731172"/>
                  <a:gd name="connsiteY8" fmla="*/ 1408386 h 1418896"/>
                  <a:gd name="connsiteX9" fmla="*/ 1870841 w 3731172"/>
                  <a:gd name="connsiteY9" fmla="*/ 746234 h 1418896"/>
                  <a:gd name="connsiteX10" fmla="*/ 262758 w 3731172"/>
                  <a:gd name="connsiteY10" fmla="*/ 1418896 h 1418896"/>
                  <a:gd name="connsiteX11" fmla="*/ 0 w 3731172"/>
                  <a:gd name="connsiteY11" fmla="*/ 1324303 h 1418896"/>
                  <a:gd name="connsiteX12" fmla="*/ 1145627 w 3731172"/>
                  <a:gd name="connsiteY12" fmla="*/ 903890 h 1418896"/>
                  <a:gd name="connsiteX13" fmla="*/ 1145626 w 3731172"/>
                  <a:gd name="connsiteY13" fmla="*/ 451945 h 1418896"/>
                  <a:gd name="connsiteX14" fmla="*/ 189185 w 3731172"/>
                  <a:gd name="connsiteY14" fmla="*/ 84081 h 1418896"/>
                  <a:gd name="connsiteX15" fmla="*/ 168165 w 3731172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575034 w 3710151"/>
                  <a:gd name="connsiteY6" fmla="*/ 91440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06565 w 3710151"/>
                  <a:gd name="connsiteY6" fmla="*/ 924910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06565 w 3710151"/>
                  <a:gd name="connsiteY5" fmla="*/ 441434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5151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60331 w 3710151"/>
                  <a:gd name="connsiteY2" fmla="*/ 599089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124605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12460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47144 w 3710151"/>
                  <a:gd name="connsiteY0" fmla="*/ 73572 h 1418896"/>
                  <a:gd name="connsiteX1" fmla="*/ 430924 w 3710151"/>
                  <a:gd name="connsiteY1" fmla="*/ 0 h 1418896"/>
                  <a:gd name="connsiteX2" fmla="*/ 1838028 w 3710151"/>
                  <a:gd name="connsiteY2" fmla="*/ 591655 h 1418896"/>
                  <a:gd name="connsiteX3" fmla="*/ 3342289 w 3710151"/>
                  <a:gd name="connsiteY3" fmla="*/ 0 h 1418896"/>
                  <a:gd name="connsiteX4" fmla="*/ 3563006 w 3710151"/>
                  <a:gd name="connsiteY4" fmla="*/ 73572 h 1418896"/>
                  <a:gd name="connsiteX5" fmla="*/ 2617717 w 3710151"/>
                  <a:gd name="connsiteY5" fmla="*/ 448868 h 1418896"/>
                  <a:gd name="connsiteX6" fmla="*/ 2610282 w 3710151"/>
                  <a:gd name="connsiteY6" fmla="*/ 902607 h 1418896"/>
                  <a:gd name="connsiteX7" fmla="*/ 3710151 w 3710151"/>
                  <a:gd name="connsiteY7" fmla="*/ 1345324 h 1418896"/>
                  <a:gd name="connsiteX8" fmla="*/ 3426372 w 3710151"/>
                  <a:gd name="connsiteY8" fmla="*/ 1408386 h 1418896"/>
                  <a:gd name="connsiteX9" fmla="*/ 1849820 w 3710151"/>
                  <a:gd name="connsiteY9" fmla="*/ 746234 h 1418896"/>
                  <a:gd name="connsiteX10" fmla="*/ 241737 w 3710151"/>
                  <a:gd name="connsiteY10" fmla="*/ 1418896 h 1418896"/>
                  <a:gd name="connsiteX11" fmla="*/ 0 w 3710151"/>
                  <a:gd name="connsiteY11" fmla="*/ 1334814 h 1418896"/>
                  <a:gd name="connsiteX12" fmla="*/ 1098586 w 3710151"/>
                  <a:gd name="connsiteY12" fmla="*/ 903890 h 1418896"/>
                  <a:gd name="connsiteX13" fmla="*/ 1087434 w 3710151"/>
                  <a:gd name="connsiteY13" fmla="*/ 451945 h 1418896"/>
                  <a:gd name="connsiteX14" fmla="*/ 168164 w 3710151"/>
                  <a:gd name="connsiteY14" fmla="*/ 84081 h 1418896"/>
                  <a:gd name="connsiteX15" fmla="*/ 147144 w 3710151"/>
                  <a:gd name="connsiteY15" fmla="*/ 73572 h 1418896"/>
                  <a:gd name="connsiteX0" fmla="*/ 162012 w 3725019"/>
                  <a:gd name="connsiteY0" fmla="*/ 73572 h 1418896"/>
                  <a:gd name="connsiteX1" fmla="*/ 445792 w 3725019"/>
                  <a:gd name="connsiteY1" fmla="*/ 0 h 1418896"/>
                  <a:gd name="connsiteX2" fmla="*/ 1852896 w 3725019"/>
                  <a:gd name="connsiteY2" fmla="*/ 591655 h 1418896"/>
                  <a:gd name="connsiteX3" fmla="*/ 3357157 w 3725019"/>
                  <a:gd name="connsiteY3" fmla="*/ 0 h 1418896"/>
                  <a:gd name="connsiteX4" fmla="*/ 3577874 w 3725019"/>
                  <a:gd name="connsiteY4" fmla="*/ 73572 h 1418896"/>
                  <a:gd name="connsiteX5" fmla="*/ 2632585 w 3725019"/>
                  <a:gd name="connsiteY5" fmla="*/ 448868 h 1418896"/>
                  <a:gd name="connsiteX6" fmla="*/ 2625150 w 3725019"/>
                  <a:gd name="connsiteY6" fmla="*/ 902607 h 1418896"/>
                  <a:gd name="connsiteX7" fmla="*/ 3725019 w 3725019"/>
                  <a:gd name="connsiteY7" fmla="*/ 1345324 h 1418896"/>
                  <a:gd name="connsiteX8" fmla="*/ 3441240 w 3725019"/>
                  <a:gd name="connsiteY8" fmla="*/ 1408386 h 1418896"/>
                  <a:gd name="connsiteX9" fmla="*/ 1864688 w 3725019"/>
                  <a:gd name="connsiteY9" fmla="*/ 746234 h 1418896"/>
                  <a:gd name="connsiteX10" fmla="*/ 256605 w 3725019"/>
                  <a:gd name="connsiteY10" fmla="*/ 1418896 h 1418896"/>
                  <a:gd name="connsiteX11" fmla="*/ 0 w 3725019"/>
                  <a:gd name="connsiteY11" fmla="*/ 1331097 h 1418896"/>
                  <a:gd name="connsiteX12" fmla="*/ 1113454 w 3725019"/>
                  <a:gd name="connsiteY12" fmla="*/ 903890 h 1418896"/>
                  <a:gd name="connsiteX13" fmla="*/ 1102302 w 3725019"/>
                  <a:gd name="connsiteY13" fmla="*/ 451945 h 1418896"/>
                  <a:gd name="connsiteX14" fmla="*/ 183032 w 3725019"/>
                  <a:gd name="connsiteY14" fmla="*/ 84081 h 1418896"/>
                  <a:gd name="connsiteX15" fmla="*/ 162012 w 3725019"/>
                  <a:gd name="connsiteY15" fmla="*/ 73572 h 14188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3725019" h="1418896">
                    <a:moveTo>
                      <a:pt x="162012" y="73572"/>
                    </a:moveTo>
                    <a:lnTo>
                      <a:pt x="445792" y="0"/>
                    </a:lnTo>
                    <a:lnTo>
                      <a:pt x="1852896" y="591655"/>
                    </a:lnTo>
                    <a:lnTo>
                      <a:pt x="3357157" y="0"/>
                    </a:lnTo>
                    <a:lnTo>
                      <a:pt x="3577874" y="73572"/>
                    </a:lnTo>
                    <a:lnTo>
                      <a:pt x="2632585" y="448868"/>
                    </a:lnTo>
                    <a:lnTo>
                      <a:pt x="2625150" y="902607"/>
                    </a:lnTo>
                    <a:lnTo>
                      <a:pt x="3725019" y="1345324"/>
                    </a:lnTo>
                    <a:lnTo>
                      <a:pt x="3441240" y="1408386"/>
                    </a:lnTo>
                    <a:lnTo>
                      <a:pt x="1864688" y="746234"/>
                    </a:lnTo>
                    <a:lnTo>
                      <a:pt x="256605" y="1418896"/>
                    </a:lnTo>
                    <a:lnTo>
                      <a:pt x="0" y="1331097"/>
                    </a:lnTo>
                    <a:lnTo>
                      <a:pt x="1113454" y="903890"/>
                    </a:lnTo>
                    <a:cubicBezTo>
                      <a:pt x="1113454" y="760249"/>
                      <a:pt x="1102302" y="595586"/>
                      <a:pt x="1102302" y="451945"/>
                    </a:cubicBezTo>
                    <a:lnTo>
                      <a:pt x="183032" y="84081"/>
                    </a:lnTo>
                    <a:cubicBezTo>
                      <a:pt x="26317" y="21019"/>
                      <a:pt x="169019" y="77075"/>
                      <a:pt x="162012" y="73572"/>
                    </a:cubicBezTo>
                    <a:close/>
                  </a:path>
                </a:pathLst>
              </a:custGeom>
              <a:solidFill>
                <a:schemeClr val="accent1">
                  <a:lumMod val="60000"/>
                  <a:lumOff val="40000"/>
                </a:schemeClr>
              </a:solidFill>
              <a:ln w="12700"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Calibri" panose="020F0502020204030204"/>
                  <a:ea typeface="+mn-ea"/>
                  <a:cs typeface="+mn-cs"/>
                </a:endParaRPr>
              </a:p>
            </p:txBody>
          </p:sp>
        </p:grpSp>
      </p:grpSp>
      <p:sp>
        <p:nvSpPr>
          <p:cNvPr id="20" name="Line 113">
            <a:extLst>
              <a:ext uri="{FF2B5EF4-FFF2-40B4-BE49-F238E27FC236}">
                <a16:creationId xmlns:a16="http://schemas.microsoft.com/office/drawing/2014/main" id="{7AEC4846-3985-4376-9C83-6F72A56DAAF8}"/>
              </a:ext>
            </a:extLst>
          </p:cNvPr>
          <p:cNvSpPr>
            <a:spLocks noChangeShapeType="1"/>
          </p:cNvSpPr>
          <p:nvPr/>
        </p:nvSpPr>
        <p:spPr bwMode="auto">
          <a:xfrm flipH="1">
            <a:off x="1344361" y="2518083"/>
            <a:ext cx="1226451" cy="1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noFill/>
              </a14:hiddenFill>
            </a:ext>
          </a:extLst>
        </p:spPr>
        <p:txBody>
          <a:bodyPr wrap="none" anchor="ctr"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12961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97046F-5A93-4EBC-A711-491B1D3A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9803" y="1757420"/>
            <a:ext cx="8167559" cy="1128731"/>
          </a:xfrm>
          <a:prstGeom prst="rect">
            <a:avLst/>
          </a:prstGeom>
        </p:spPr>
      </p:pic>
      <p:sp>
        <p:nvSpPr>
          <p:cNvPr id="13" name="Rectangle 3">
            <a:extLst>
              <a:ext uri="{FF2B5EF4-FFF2-40B4-BE49-F238E27FC236}">
                <a16:creationId xmlns:a16="http://schemas.microsoft.com/office/drawing/2014/main" id="{8B0F5FD0-F396-4D4E-81C8-8EF66F773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8" y="1166481"/>
            <a:ext cx="8588762" cy="68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lnSpc>
                <a:spcPct val="90000"/>
              </a:lnSpc>
              <a:buClr>
                <a:srgbClr val="3333CC"/>
              </a:buClr>
              <a:buSzPct val="100000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defTabSz="914400">
              <a:lnSpc>
                <a:spcPct val="90000"/>
              </a:lnSpc>
              <a:buClr>
                <a:srgbClr val="3333CC"/>
              </a:buClr>
              <a:buSzPct val="100000"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6304D7B-58CB-4795-9BC9-6C2CC39755FA}"/>
              </a:ext>
            </a:extLst>
          </p:cNvPr>
          <p:cNvSpPr/>
          <p:nvPr/>
        </p:nvSpPr>
        <p:spPr>
          <a:xfrm>
            <a:off x="326638" y="1814973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55A2F5C9-9D7E-4148-A287-777B1F422DF3}"/>
              </a:ext>
            </a:extLst>
          </p:cNvPr>
          <p:cNvGrpSpPr/>
          <p:nvPr/>
        </p:nvGrpSpPr>
        <p:grpSpPr>
          <a:xfrm>
            <a:off x="191443" y="2872426"/>
            <a:ext cx="9582145" cy="3666487"/>
            <a:chOff x="34046" y="2328614"/>
            <a:chExt cx="9582145" cy="3666487"/>
          </a:xfrm>
        </p:grpSpPr>
        <p:sp>
          <p:nvSpPr>
            <p:cNvPr id="25" name="Rectangle 3">
              <a:extLst>
                <a:ext uri="{FF2B5EF4-FFF2-40B4-BE49-F238E27FC236}">
                  <a16:creationId xmlns:a16="http://schemas.microsoft.com/office/drawing/2014/main" id="{0C9CDBBD-5CEF-44A0-A88D-F5BD5BE68651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6" y="2328614"/>
              <a:ext cx="9075907" cy="22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答：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）例子可以随意，只要是同一行的任意双比特翻转或者同一列的任意双比特翻转，都可以检测但不能纠正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26" name="组合 25">
              <a:extLst>
                <a:ext uri="{FF2B5EF4-FFF2-40B4-BE49-F238E27FC236}">
                  <a16:creationId xmlns:a16="http://schemas.microsoft.com/office/drawing/2014/main" id="{05DF8223-F8FF-4B7D-B6CE-5D8DD60B636F}"/>
                </a:ext>
              </a:extLst>
            </p:cNvPr>
            <p:cNvGrpSpPr/>
            <p:nvPr/>
          </p:nvGrpSpPr>
          <p:grpSpPr>
            <a:xfrm>
              <a:off x="394741" y="4240775"/>
              <a:ext cx="9221450" cy="1754326"/>
              <a:chOff x="1803816" y="4375687"/>
              <a:chExt cx="9221450" cy="1754326"/>
            </a:xfrm>
          </p:grpSpPr>
          <p:grpSp>
            <p:nvGrpSpPr>
              <p:cNvPr id="27" name="组合 26">
                <a:extLst>
                  <a:ext uri="{FF2B5EF4-FFF2-40B4-BE49-F238E27FC236}">
                    <a16:creationId xmlns:a16="http://schemas.microsoft.com/office/drawing/2014/main" id="{FB8DE54D-1889-4448-8215-3383E3FABDC3}"/>
                  </a:ext>
                </a:extLst>
              </p:cNvPr>
              <p:cNvGrpSpPr/>
              <p:nvPr/>
            </p:nvGrpSpPr>
            <p:grpSpPr>
              <a:xfrm>
                <a:off x="1803816" y="4375687"/>
                <a:ext cx="7425128" cy="1754326"/>
                <a:chOff x="1803816" y="4375687"/>
                <a:chExt cx="7425128" cy="1754326"/>
              </a:xfrm>
            </p:grpSpPr>
            <p:sp>
              <p:nvSpPr>
                <p:cNvPr id="29" name="矩形 28">
                  <a:extLst>
                    <a:ext uri="{FF2B5EF4-FFF2-40B4-BE49-F238E27FC236}">
                      <a16:creationId xmlns:a16="http://schemas.microsoft.com/office/drawing/2014/main" id="{AB799D6A-3EC4-45CC-8166-B79E300FF6DB}"/>
                    </a:ext>
                  </a:extLst>
                </p:cNvPr>
                <p:cNvSpPr/>
                <p:nvPr/>
              </p:nvSpPr>
              <p:spPr>
                <a:xfrm>
                  <a:off x="1803816" y="4375687"/>
                  <a:ext cx="1329128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 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原                     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1 1 1 1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30" name="矩形 29">
                  <a:extLst>
                    <a:ext uri="{FF2B5EF4-FFF2-40B4-BE49-F238E27FC236}">
                      <a16:creationId xmlns:a16="http://schemas.microsoft.com/office/drawing/2014/main" id="{54DB099F-864A-439F-BC3D-E58B21573762}"/>
                    </a:ext>
                  </a:extLst>
                </p:cNvPr>
                <p:cNvSpPr/>
                <p:nvPr/>
              </p:nvSpPr>
              <p:spPr>
                <a:xfrm>
                  <a:off x="3132944" y="4652685"/>
                  <a:ext cx="6096000" cy="147732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出错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28" name="矩形 27">
                <a:extLst>
                  <a:ext uri="{FF2B5EF4-FFF2-40B4-BE49-F238E27FC236}">
                    <a16:creationId xmlns:a16="http://schemas.microsoft.com/office/drawing/2014/main" id="{E1FC79FA-244B-4BB0-92E3-12CF4B971B2C}"/>
                  </a:ext>
                </a:extLst>
              </p:cNvPr>
              <p:cNvSpPr/>
              <p:nvPr/>
            </p:nvSpPr>
            <p:spPr>
              <a:xfrm>
                <a:off x="4929266" y="5338900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二维偶校验可以检测出两比特错误但无法纠错</a:t>
                </a:r>
                <a:endParaRPr lang="en-US" altLang="zh-CN" b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3B38A155-4FCC-4334-ABD7-5C239DA35B25}"/>
              </a:ext>
            </a:extLst>
          </p:cNvPr>
          <p:cNvCxnSpPr/>
          <p:nvPr/>
        </p:nvCxnSpPr>
        <p:spPr>
          <a:xfrm>
            <a:off x="1124262" y="5301703"/>
            <a:ext cx="0" cy="12372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0" name="直接连接符 19">
            <a:extLst>
              <a:ext uri="{FF2B5EF4-FFF2-40B4-BE49-F238E27FC236}">
                <a16:creationId xmlns:a16="http://schemas.microsoft.com/office/drawing/2014/main" id="{458AD8AA-8F91-4A35-9AA1-A248E3266443}"/>
              </a:ext>
            </a:extLst>
          </p:cNvPr>
          <p:cNvCxnSpPr/>
          <p:nvPr/>
        </p:nvCxnSpPr>
        <p:spPr>
          <a:xfrm>
            <a:off x="2465882" y="5335806"/>
            <a:ext cx="0" cy="123721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2F8F13F2-6DAF-4BE3-8647-BEF56FAF3533}"/>
              </a:ext>
            </a:extLst>
          </p:cNvPr>
          <p:cNvCxnSpPr>
            <a:cxnSpLocks/>
          </p:cNvCxnSpPr>
          <p:nvPr/>
        </p:nvCxnSpPr>
        <p:spPr>
          <a:xfrm flipH="1">
            <a:off x="449263" y="6188305"/>
            <a:ext cx="10046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2" name="直接连接符 21">
            <a:extLst>
              <a:ext uri="{FF2B5EF4-FFF2-40B4-BE49-F238E27FC236}">
                <a16:creationId xmlns:a16="http://schemas.microsoft.com/office/drawing/2014/main" id="{A8BE4625-82F6-4422-BF9A-6BB808B00F39}"/>
              </a:ext>
            </a:extLst>
          </p:cNvPr>
          <p:cNvCxnSpPr>
            <a:cxnSpLocks/>
          </p:cNvCxnSpPr>
          <p:nvPr/>
        </p:nvCxnSpPr>
        <p:spPr>
          <a:xfrm flipH="1">
            <a:off x="1804923" y="6188305"/>
            <a:ext cx="1004625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2572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FAF5726-7854-49A9-97EF-3870260F0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93178" y="1635556"/>
                <a:ext cx="8275012" cy="229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the generator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data received by the receiver is  10110011010, answer the following questions.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does an error occur during the data transmission?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(b)if there is no error,</a:t>
                </a:r>
                <a:r>
                  <a:rPr lang="zh-CN" altLang="en-US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what is the value of  R?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sz="2800" i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FAF5726-7854-49A9-97EF-3870260F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93178" y="1635556"/>
                <a:ext cx="8275012" cy="2292350"/>
              </a:xfrm>
              <a:prstGeom prst="rect">
                <a:avLst/>
              </a:prstGeom>
              <a:blipFill>
                <a:blip r:embed="rId3"/>
                <a:stretch>
                  <a:fillRect l="-1548" t="-5319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Rectangle 3">
            <a:extLst>
              <a:ext uri="{FF2B5EF4-FFF2-40B4-BE49-F238E27FC236}">
                <a16:creationId xmlns:a16="http://schemas.microsoft.com/office/drawing/2014/main" id="{8B0F5FD0-F396-4D4E-81C8-8EF66F7739B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6638" y="1166481"/>
            <a:ext cx="8588762" cy="687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1pPr>
            <a:lvl2pPr marL="742950" indent="-285750" algn="l" rtl="0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2pPr>
            <a:lvl3pPr marL="11430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3pPr>
            <a:lvl4pPr marL="16002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4pPr>
            <a:lvl5pPr marL="2057400" indent="-228600" algn="l" rtl="0" fontAlgn="base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 kern="1200">
                <a:solidFill>
                  <a:schemeClr val="tx1"/>
                </a:solidFill>
                <a:latin typeface="Times New Roman" panose="02020603050405020304" pitchFamily="18" charset="0"/>
                <a:ea typeface="黑体" panose="02010609060101010101" pitchFamily="49" charset="-122"/>
                <a:cs typeface="Times New Roman" panose="02020603050405020304" pitchFamily="18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lvl="1" indent="-342900" defTabSz="914400">
              <a:lnSpc>
                <a:spcPct val="90000"/>
              </a:lnSpc>
              <a:buClr>
                <a:srgbClr val="3333CC"/>
              </a:buClr>
              <a:buSzPct val="100000"/>
            </a:pPr>
            <a:r>
              <a:rPr lang="zh-CN" altLang="en-US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习题</a:t>
            </a:r>
            <a:endParaRPr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1" algn="just" defTabSz="914400">
              <a:lnSpc>
                <a:spcPct val="90000"/>
              </a:lnSpc>
              <a:buClr>
                <a:srgbClr val="3333CC"/>
              </a:buClr>
              <a:buSzPct val="100000"/>
            </a:pPr>
            <a:endParaRPr lang="en-US" altLang="zh-CN" sz="11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7E6CB9C6-59F2-4EB0-A342-6353768BF51D}"/>
              </a:ext>
            </a:extLst>
          </p:cNvPr>
          <p:cNvSpPr/>
          <p:nvPr/>
        </p:nvSpPr>
        <p:spPr>
          <a:xfrm>
            <a:off x="274172" y="1621109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0415A796-8906-40D1-A137-2392F1AFF989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175810" y="3857389"/>
                <a:ext cx="9075907" cy="229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答：</a:t>
                </a: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）没有出错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CRC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为最后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1010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已知生成多项式为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，则除数为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11001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的位数为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，被除数为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10110011010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，做模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除法，对于接收方来说，如果计算得到余数为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，则表示没有出错</a:t>
                </a: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sz="2800" i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24" name="Rectangle 3">
                <a:extLst>
                  <a:ext uri="{FF2B5EF4-FFF2-40B4-BE49-F238E27FC236}">
                    <a16:creationId xmlns:a16="http://schemas.microsoft.com/office/drawing/2014/main" id="{0415A796-8906-40D1-A137-2392F1AFF98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175810" y="3857389"/>
                <a:ext cx="9075907" cy="2292350"/>
              </a:xfrm>
              <a:prstGeom prst="rect">
                <a:avLst/>
              </a:prstGeom>
              <a:blipFill>
                <a:blip r:embed="rId4"/>
                <a:stretch>
                  <a:fillRect l="-1075" t="-4521" b="-3457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D2E8677-FE72-4DBD-9ED2-CA43EBFC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6264" y="1237031"/>
            <a:ext cx="8378140" cy="173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mc="http://schemas.openxmlformats.org/markup-compatibility/2006"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mc="http://schemas.openxmlformats.org/markup-compatibility/2006"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en-US" sz="28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 node A and B are on the same 10Mbps Ethernet  and CSMA/CD is used. The length between A and B is 1km and the signal propagation rate in the cable is 200000km/s, try to find the minimum frame length.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B57B5E4B-1D41-4208-BA50-0DB625EA0BD6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5CF0CB8E-EFA4-4339-B0F7-6ECED023CAF4}"/>
              </a:ext>
            </a:extLst>
          </p:cNvPr>
          <p:cNvSpPr/>
          <p:nvPr/>
        </p:nvSpPr>
        <p:spPr>
          <a:xfrm>
            <a:off x="336738" y="3081579"/>
            <a:ext cx="8402429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单程传播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时延：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1/200000=5us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，往返则为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10us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，因此最小的发送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时延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不能小于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10us</a:t>
            </a: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最小帧长：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10Mb/s*10us=100b</a:t>
            </a:r>
            <a:endParaRPr lang="zh-CN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03416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BBC164DE-5419-4373-974A-53EBB8DCBE12}"/>
              </a:ext>
            </a:extLst>
          </p:cNvPr>
          <p:cNvSpPr/>
          <p:nvPr/>
        </p:nvSpPr>
        <p:spPr>
          <a:xfrm>
            <a:off x="202876" y="893559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FF00266-4645-4367-8668-19D587EAF1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300" y="1124391"/>
            <a:ext cx="8281882" cy="3446550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749B801E-AB3E-434C-B6B6-D40E129828A9}"/>
              </a:ext>
            </a:extLst>
          </p:cNvPr>
          <p:cNvSpPr/>
          <p:nvPr/>
        </p:nvSpPr>
        <p:spPr>
          <a:xfrm>
            <a:off x="299803" y="4663258"/>
            <a:ext cx="8844197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会错误地认为自己完成了传输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因为最差情况下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t=324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比特时间时开始传输，到达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t=649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t=576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比特时间结束传输，因此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检测不到此次碰撞，会错误地认为已正确传输整个帧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512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比特时间：最小帧长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字节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64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比特时间：以太网帧有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8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字节的前同步码）</a:t>
            </a: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8472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0E105F-D36A-4012-BCF8-9241C0AB60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76" y="1794578"/>
            <a:ext cx="8974247" cy="42768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7CEFB405-4B3A-4336-978E-B0128D4C9E43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BE0DD0E5-9249-467B-BF21-7D988AC310A9}"/>
              </a:ext>
            </a:extLst>
          </p:cNvPr>
          <p:cNvSpPr/>
          <p:nvPr/>
        </p:nvSpPr>
        <p:spPr>
          <a:xfrm>
            <a:off x="835928" y="1216487"/>
            <a:ext cx="874236" cy="46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1D7DCE-D183-4E8A-BD38-A307CD2331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684" y="1767462"/>
            <a:ext cx="8823946" cy="4588889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C5952233-6783-4857-88C6-A42E7026D73B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</p:spTree>
    <p:extLst>
      <p:ext uri="{BB962C8B-B14F-4D97-AF65-F5344CB8AC3E}">
        <p14:creationId xmlns:p14="http://schemas.microsoft.com/office/powerpoint/2010/main" val="399285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ABCA53-3EC9-4425-BF26-29A58B985F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250031"/>
            <a:ext cx="9144000" cy="3566708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481AAED7-D110-4A80-AC2C-66C6AB65C889}"/>
              </a:ext>
            </a:extLst>
          </p:cNvPr>
          <p:cNvSpPr/>
          <p:nvPr/>
        </p:nvSpPr>
        <p:spPr>
          <a:xfrm>
            <a:off x="209385" y="3923896"/>
            <a:ext cx="8934615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lang="en-US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范围：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111.123.15.5~111.123.15.254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发送的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discover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报文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源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0.0.0.0  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IP 255.255.255.255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2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第一个帧目的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ff-ff-ff-ff-ff-ff (ARP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获得默认网关的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MAC)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发往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Internet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的帧的目的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：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 00-a1-a1-a1-a1-a1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（默认网关的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MAC 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 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3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子网掩码正确，但是默认网关配置错误</a:t>
            </a:r>
          </a:p>
          <a:p>
            <a:pPr algn="just">
              <a:spcAft>
                <a:spcPts val="0"/>
              </a:spcAft>
            </a:pP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因为在同一个子网，因此可以访问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WWW</a:t>
            </a:r>
            <a:r>
              <a:rPr lang="zh-CN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服务器，但是无法访问</a:t>
            </a:r>
            <a:r>
              <a:rPr lang="en-US" altLang="zh-CN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Internet</a:t>
            </a:r>
            <a:endParaRPr lang="zh-CN" altLang="zh-CN" sz="20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3456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C3B03A-8EF0-4756-A6B4-0834DEF7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56632" y="670280"/>
            <a:ext cx="7026315" cy="59068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2994A4EC-E5DE-4BC0-8DAF-4E262D79625A}"/>
              </a:ext>
            </a:extLst>
          </p:cNvPr>
          <p:cNvSpPr/>
          <p:nvPr/>
        </p:nvSpPr>
        <p:spPr>
          <a:xfrm>
            <a:off x="189597" y="1207871"/>
            <a:ext cx="64633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r>
              <a:rPr lang="zh-CN" alt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8B77EEF-D807-4FA9-8C9F-9E77F832D10A}"/>
              </a:ext>
            </a:extLst>
          </p:cNvPr>
          <p:cNvSpPr/>
          <p:nvPr/>
        </p:nvSpPr>
        <p:spPr>
          <a:xfrm>
            <a:off x="2595260" y="3317099"/>
            <a:ext cx="133882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改成交换机</a:t>
            </a:r>
            <a:endParaRPr lang="en-US" altLang="zh-CN" dirty="0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 algn="ctr"/>
            <a:r>
              <a:rPr lang="en-US" altLang="zh-CN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S1</a:t>
            </a:r>
            <a:endParaRPr lang="zh-CN" altLang="en-US" dirty="0">
              <a:solidFill>
                <a:srgbClr val="FF0000"/>
              </a:solidFill>
            </a:endParaRP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50FA0016-6A80-4143-B648-6409AA62623A}"/>
              </a:ext>
            </a:extLst>
          </p:cNvPr>
          <p:cNvSpPr/>
          <p:nvPr/>
        </p:nvSpPr>
        <p:spPr>
          <a:xfrm>
            <a:off x="4496795" y="3433802"/>
            <a:ext cx="540124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CN" sz="2000" dirty="0">
                <a:solidFill>
                  <a:srgbClr val="FF0000"/>
                </a:solidFill>
              </a:rPr>
              <a:t>R1</a:t>
            </a:r>
            <a:endParaRPr lang="zh-CN" altLang="en-US" sz="2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11916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1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23479</TotalTime>
  <Words>1121</Words>
  <Application>Microsoft Office PowerPoint</Application>
  <PresentationFormat>全屏显示(4:3)</PresentationFormat>
  <Paragraphs>134</Paragraphs>
  <Slides>14</Slides>
  <Notes>14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14</vt:i4>
      </vt:variant>
    </vt:vector>
  </HeadingPairs>
  <TitlesOfParts>
    <vt:vector size="25" baseType="lpstr">
      <vt:lpstr>ＭＳ Ｐゴシック</vt:lpstr>
      <vt:lpstr>等线</vt:lpstr>
      <vt:lpstr>黑体</vt:lpstr>
      <vt:lpstr>Microsoft YaHei</vt:lpstr>
      <vt:lpstr>Microsoft YaHei</vt:lpstr>
      <vt:lpstr>Arial</vt:lpstr>
      <vt:lpstr>Calibri</vt:lpstr>
      <vt:lpstr>Cambria Math</vt:lpstr>
      <vt:lpstr>Times New Roman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baiteng</cp:lastModifiedBy>
  <cp:revision>1221</cp:revision>
  <dcterms:created xsi:type="dcterms:W3CDTF">2019-12-23T12:54:16Z</dcterms:created>
  <dcterms:modified xsi:type="dcterms:W3CDTF">2022-12-14T04:20:16Z</dcterms:modified>
</cp:coreProperties>
</file>